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16"/>
  </p:notesMasterIdLst>
  <p:sldIdLst>
    <p:sldId id="380" r:id="rId3"/>
    <p:sldId id="345" r:id="rId4"/>
    <p:sldId id="374" r:id="rId5"/>
    <p:sldId id="349" r:id="rId6"/>
    <p:sldId id="378" r:id="rId7"/>
    <p:sldId id="375" r:id="rId8"/>
    <p:sldId id="379" r:id="rId9"/>
    <p:sldId id="365" r:id="rId10"/>
    <p:sldId id="366" r:id="rId11"/>
    <p:sldId id="350" r:id="rId12"/>
    <p:sldId id="368" r:id="rId13"/>
    <p:sldId id="373" r:id="rId14"/>
    <p:sldId id="38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7A5"/>
    <a:srgbClr val="000066"/>
    <a:srgbClr val="FCE9CC"/>
    <a:srgbClr val="000099"/>
    <a:srgbClr val="0099CC"/>
    <a:srgbClr val="FF0000"/>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8657" autoAdjust="0"/>
    <p:restoredTop sz="94660"/>
  </p:normalViewPr>
  <p:slideViewPr>
    <p:cSldViewPr>
      <p:cViewPr varScale="1">
        <p:scale>
          <a:sx n="69" d="100"/>
          <a:sy n="69" d="100"/>
        </p:scale>
        <p:origin x="43" y="23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40-EC42-11CE-9E0D-00AA006002F3}" ax:persistence="persistStorage" r:id="rId1"/>
</file>

<file path=ppt/activeX/activeX10.xml><?xml version="1.0" encoding="utf-8"?>
<ax:ocx xmlns:ax="http://schemas.microsoft.com/office/2006/activeX" xmlns:r="http://schemas.openxmlformats.org/officeDocument/2006/relationships" ax:classid="{8BD21D40-EC42-11CE-9E0D-00AA006002F3}" ax:persistence="persistStorage" r:id="rId1"/>
</file>

<file path=ppt/activeX/activeX11.xml><?xml version="1.0" encoding="utf-8"?>
<ax:ocx xmlns:ax="http://schemas.microsoft.com/office/2006/activeX" xmlns:r="http://schemas.openxmlformats.org/officeDocument/2006/relationships" ax:classid="{8BD21D40-EC42-11CE-9E0D-00AA006002F3}" ax:persistence="persistStorage" r:id="rId1"/>
</file>

<file path=ppt/activeX/activeX12.xml><?xml version="1.0" encoding="utf-8"?>
<ax:ocx xmlns:ax="http://schemas.microsoft.com/office/2006/activeX" xmlns:r="http://schemas.openxmlformats.org/officeDocument/2006/relationships" ax:classid="{8BD21D40-EC42-11CE-9E0D-00AA006002F3}" ax:persistence="persistStorage" r:id="rId1"/>
</file>

<file path=ppt/activeX/activeX13.xml><?xml version="1.0" encoding="utf-8"?>
<ax:ocx xmlns:ax="http://schemas.microsoft.com/office/2006/activeX" xmlns:r="http://schemas.openxmlformats.org/officeDocument/2006/relationships" ax:classid="{8BD21D40-EC42-11CE-9E0D-00AA006002F3}" ax:persistence="persistStorage" r:id="rId1"/>
</file>

<file path=ppt/activeX/activeX14.xml><?xml version="1.0" encoding="utf-8"?>
<ax:ocx xmlns:ax="http://schemas.microsoft.com/office/2006/activeX" xmlns:r="http://schemas.openxmlformats.org/officeDocument/2006/relationships" ax:classid="{8BD21D40-EC42-11CE-9E0D-00AA006002F3}" ax:persistence="persistStorage" r:id="rId1"/>
</file>

<file path=ppt/activeX/activeX15.xml><?xml version="1.0" encoding="utf-8"?>
<ax:ocx xmlns:ax="http://schemas.microsoft.com/office/2006/activeX" xmlns:r="http://schemas.openxmlformats.org/officeDocument/2006/relationships" ax:classid="{8BD21D40-EC42-11CE-9E0D-00AA006002F3}" ax:persistence="persistStorage" r:id="rId1"/>
</file>

<file path=ppt/activeX/activeX16.xml><?xml version="1.0" encoding="utf-8"?>
<ax:ocx xmlns:ax="http://schemas.microsoft.com/office/2006/activeX" xmlns:r="http://schemas.openxmlformats.org/officeDocument/2006/relationships" ax:classid="{8BD21D40-EC42-11CE-9E0D-00AA006002F3}" ax:persistence="persistStorage" r:id="rId1"/>
</file>

<file path=ppt/activeX/activeX17.xml><?xml version="1.0" encoding="utf-8"?>
<ax:ocx xmlns:ax="http://schemas.microsoft.com/office/2006/activeX" xmlns:r="http://schemas.openxmlformats.org/officeDocument/2006/relationships" ax:classid="{8BD21D40-EC42-11CE-9E0D-00AA006002F3}" ax:persistence="persistStorage" r:id="rId1"/>
</file>

<file path=ppt/activeX/activeX18.xml><?xml version="1.0" encoding="utf-8"?>
<ax:ocx xmlns:ax="http://schemas.microsoft.com/office/2006/activeX" xmlns:r="http://schemas.openxmlformats.org/officeDocument/2006/relationships" ax:classid="{8BD21D40-EC42-11CE-9E0D-00AA006002F3}" ax:persistence="persistStorage" r:id="rId1"/>
</file>

<file path=ppt/activeX/activeX19.xml><?xml version="1.0" encoding="utf-8"?>
<ax:ocx xmlns:ax="http://schemas.microsoft.com/office/2006/activeX" xmlns:r="http://schemas.openxmlformats.org/officeDocument/2006/relationships" ax:classid="{8BD21D40-EC42-11CE-9E0D-00AA006002F3}" ax:persistence="persistStorage" r:id="rId1"/>
</file>

<file path=ppt/activeX/activeX2.xml><?xml version="1.0" encoding="utf-8"?>
<ax:ocx xmlns:ax="http://schemas.microsoft.com/office/2006/activeX" xmlns:r="http://schemas.openxmlformats.org/officeDocument/2006/relationships" ax:classid="{8BD21D40-EC42-11CE-9E0D-00AA006002F3}" ax:persistence="persistStorage" r:id="rId1"/>
</file>

<file path=ppt/activeX/activeX20.xml><?xml version="1.0" encoding="utf-8"?>
<ax:ocx xmlns:ax="http://schemas.microsoft.com/office/2006/activeX" xmlns:r="http://schemas.openxmlformats.org/officeDocument/2006/relationships" ax:classid="{8BD21D40-EC42-11CE-9E0D-00AA006002F3}" ax:persistence="persistStorage" r:id="rId1"/>
</file>

<file path=ppt/activeX/activeX21.xml><?xml version="1.0" encoding="utf-8"?>
<ax:ocx xmlns:ax="http://schemas.microsoft.com/office/2006/activeX" xmlns:r="http://schemas.openxmlformats.org/officeDocument/2006/relationships" ax:classid="{8BD21D40-EC42-11CE-9E0D-00AA006002F3}" ax:persistence="persistStorage" r:id="rId1"/>
</file>

<file path=ppt/activeX/activeX22.xml><?xml version="1.0" encoding="utf-8"?>
<ax:ocx xmlns:ax="http://schemas.microsoft.com/office/2006/activeX" xmlns:r="http://schemas.openxmlformats.org/officeDocument/2006/relationships" ax:classid="{8BD21D40-EC42-11CE-9E0D-00AA006002F3}" ax:persistence="persistStorage" r:id="rId1"/>
</file>

<file path=ppt/activeX/activeX23.xml><?xml version="1.0" encoding="utf-8"?>
<ax:ocx xmlns:ax="http://schemas.microsoft.com/office/2006/activeX" xmlns:r="http://schemas.openxmlformats.org/officeDocument/2006/relationships" ax:classid="{8BD21D40-EC42-11CE-9E0D-00AA006002F3}" ax:persistence="persistStorage" r:id="rId1"/>
</file>

<file path=ppt/activeX/activeX24.xml><?xml version="1.0" encoding="utf-8"?>
<ax:ocx xmlns:ax="http://schemas.microsoft.com/office/2006/activeX" xmlns:r="http://schemas.openxmlformats.org/officeDocument/2006/relationships" ax:classid="{8BD21D40-EC42-11CE-9E0D-00AA006002F3}" ax:persistence="persistStorage" r:id="rId1"/>
</file>

<file path=ppt/activeX/activeX25.xml><?xml version="1.0" encoding="utf-8"?>
<ax:ocx xmlns:ax="http://schemas.microsoft.com/office/2006/activeX" xmlns:r="http://schemas.openxmlformats.org/officeDocument/2006/relationships" ax:classid="{8BD21D40-EC42-11CE-9E0D-00AA006002F3}" ax:persistence="persistStorage" r:id="rId1"/>
</file>

<file path=ppt/activeX/activeX26.xml><?xml version="1.0" encoding="utf-8"?>
<ax:ocx xmlns:ax="http://schemas.microsoft.com/office/2006/activeX" xmlns:r="http://schemas.openxmlformats.org/officeDocument/2006/relationships" ax:classid="{8BD21D40-EC42-11CE-9E0D-00AA006002F3}" ax:persistence="persistStorage" r:id="rId1"/>
</file>

<file path=ppt/activeX/activeX27.xml><?xml version="1.0" encoding="utf-8"?>
<ax:ocx xmlns:ax="http://schemas.microsoft.com/office/2006/activeX" xmlns:r="http://schemas.openxmlformats.org/officeDocument/2006/relationships" ax:classid="{8BD21D40-EC42-11CE-9E0D-00AA006002F3}" ax:persistence="persistStorage" r:id="rId1"/>
</file>

<file path=ppt/activeX/activeX28.xml><?xml version="1.0" encoding="utf-8"?>
<ax:ocx xmlns:ax="http://schemas.microsoft.com/office/2006/activeX" xmlns:r="http://schemas.openxmlformats.org/officeDocument/2006/relationships" ax:classid="{8BD21D40-EC42-11CE-9E0D-00AA006002F3}" ax:persistence="persistStorage" r:id="rId1"/>
</file>

<file path=ppt/activeX/activeX29.xml><?xml version="1.0" encoding="utf-8"?>
<ax:ocx xmlns:ax="http://schemas.microsoft.com/office/2006/activeX" xmlns:r="http://schemas.openxmlformats.org/officeDocument/2006/relationships" ax:classid="{8BD21D40-EC42-11CE-9E0D-00AA006002F3}" ax:persistence="persistStorage" r:id="rId1"/>
</file>

<file path=ppt/activeX/activeX3.xml><?xml version="1.0" encoding="utf-8"?>
<ax:ocx xmlns:ax="http://schemas.microsoft.com/office/2006/activeX" xmlns:r="http://schemas.openxmlformats.org/officeDocument/2006/relationships" ax:classid="{8BD21D40-EC42-11CE-9E0D-00AA006002F3}" ax:persistence="persistStorage" r:id="rId1"/>
</file>

<file path=ppt/activeX/activeX30.xml><?xml version="1.0" encoding="utf-8"?>
<ax:ocx xmlns:ax="http://schemas.microsoft.com/office/2006/activeX" xmlns:r="http://schemas.openxmlformats.org/officeDocument/2006/relationships" ax:classid="{8BD21D40-EC42-11CE-9E0D-00AA006002F3}" ax:persistence="persistStorage" r:id="rId1"/>
</file>

<file path=ppt/activeX/activeX31.xml><?xml version="1.0" encoding="utf-8"?>
<ax:ocx xmlns:ax="http://schemas.microsoft.com/office/2006/activeX" xmlns:r="http://schemas.openxmlformats.org/officeDocument/2006/relationships" ax:classid="{8BD21D40-EC42-11CE-9E0D-00AA006002F3}" ax:persistence="persistStorage" r:id="rId1"/>
</file>

<file path=ppt/activeX/activeX32.xml><?xml version="1.0" encoding="utf-8"?>
<ax:ocx xmlns:ax="http://schemas.microsoft.com/office/2006/activeX" xmlns:r="http://schemas.openxmlformats.org/officeDocument/2006/relationships" ax:classid="{8BD21D40-EC42-11CE-9E0D-00AA006002F3}" ax:persistence="persistStorage" r:id="rId1"/>
</file>

<file path=ppt/activeX/activeX33.xml><?xml version="1.0" encoding="utf-8"?>
<ax:ocx xmlns:ax="http://schemas.microsoft.com/office/2006/activeX" xmlns:r="http://schemas.openxmlformats.org/officeDocument/2006/relationships" ax:classid="{8BD21D40-EC42-11CE-9E0D-00AA006002F3}" ax:persistence="persistStorage" r:id="rId1"/>
</file>

<file path=ppt/activeX/activeX34.xml><?xml version="1.0" encoding="utf-8"?>
<ax:ocx xmlns:ax="http://schemas.microsoft.com/office/2006/activeX" xmlns:r="http://schemas.openxmlformats.org/officeDocument/2006/relationships" ax:classid="{8BD21D40-EC42-11CE-9E0D-00AA006002F3}" ax:persistence="persistStorage" r:id="rId1"/>
</file>

<file path=ppt/activeX/activeX35.xml><?xml version="1.0" encoding="utf-8"?>
<ax:ocx xmlns:ax="http://schemas.microsoft.com/office/2006/activeX" xmlns:r="http://schemas.openxmlformats.org/officeDocument/2006/relationships" ax:classid="{8BD21D40-EC42-11CE-9E0D-00AA006002F3}" ax:persistence="persistStorage" r:id="rId1"/>
</file>

<file path=ppt/activeX/activeX36.xml><?xml version="1.0" encoding="utf-8"?>
<ax:ocx xmlns:ax="http://schemas.microsoft.com/office/2006/activeX" xmlns:r="http://schemas.openxmlformats.org/officeDocument/2006/relationships" ax:classid="{8BD21D40-EC42-11CE-9E0D-00AA006002F3}" ax:persistence="persistStorage" r:id="rId1"/>
</file>

<file path=ppt/activeX/activeX37.xml><?xml version="1.0" encoding="utf-8"?>
<ax:ocx xmlns:ax="http://schemas.microsoft.com/office/2006/activeX" xmlns:r="http://schemas.openxmlformats.org/officeDocument/2006/relationships" ax:classid="{6BF52A52-394A-11D3-B153-00C04F79FAA6}" ax:persistence="persistPropertyBag">
  <ax:ocxPr ax:name="URL" ax:value="C:\Documents and Settings\Administrator\Desktop\Unit 7 Listening\Unit 7 Listening task 1+2.wa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1"/>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4182"/>
  <ax:ocxPr ax:name="_cy" ax:value="1270"/>
</ax:ocx>
</file>

<file path=ppt/activeX/activeX38.xml><?xml version="1.0" encoding="utf-8"?>
<ax:ocx xmlns:ax="http://schemas.microsoft.com/office/2006/activeX" xmlns:r="http://schemas.openxmlformats.org/officeDocument/2006/relationships" ax:classid="{6BF52A52-394A-11D3-B153-00C04F79FAA6}" ax:persistence="persistPropertyBag">
  <ax:ocxPr ax:name="URL" ax:value="C:\Documents and Settings\Administrator\Desktop\Unit 7 Listening\Story 1.wa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98"/>
  <ax:ocxPr ax:name="mute" ax:value="0"/>
  <ax:ocxPr ax:name="uiMode" ax:value="full"/>
  <ax:ocxPr ax:name="stretchToFit" ax:value="0"/>
  <ax:ocxPr ax:name="windowlessVideo" ax:value="-1"/>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7620"/>
  <ax:ocxPr ax:name="_cy" ax:value="1036"/>
</ax:ocx>
</file>

<file path=ppt/activeX/activeX39.xml><?xml version="1.0" encoding="utf-8"?>
<ax:ocx xmlns:ax="http://schemas.microsoft.com/office/2006/activeX" xmlns:r="http://schemas.openxmlformats.org/officeDocument/2006/relationships" ax:classid="{6BF52A52-394A-11D3-B153-00C04F79FAA6}" ax:persistence="persistPropertyBag">
  <ax:ocxPr ax:name="URL" ax:value="C:\Documents and Settings\Administrator\Desktop\Unit 7 Listening\Story 2.wa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98"/>
  <ax:ocxPr ax:name="mute" ax:value="0"/>
  <ax:ocxPr ax:name="uiMode" ax:value="full"/>
  <ax:ocxPr ax:name="stretchToFit" ax:value="0"/>
  <ax:ocxPr ax:name="windowlessVideo" ax:value="-1"/>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7620"/>
  <ax:ocxPr ax:name="_cy" ax:value="1036"/>
</ax:ocx>
</file>

<file path=ppt/activeX/activeX4.xml><?xml version="1.0" encoding="utf-8"?>
<ax:ocx xmlns:ax="http://schemas.microsoft.com/office/2006/activeX" xmlns:r="http://schemas.openxmlformats.org/officeDocument/2006/relationships" ax:classid="{8BD21D40-EC42-11CE-9E0D-00AA006002F3}" ax:persistence="persistStorage" r:id="rId1"/>
</file>

<file path=ppt/activeX/activeX40.xml><?xml version="1.0" encoding="utf-8"?>
<ax:ocx xmlns:ax="http://schemas.microsoft.com/office/2006/activeX" xmlns:r="http://schemas.openxmlformats.org/officeDocument/2006/relationships" ax:classid="{6BF52A52-394A-11D3-B153-00C04F79FAA6}" ax:persistence="persistPropertyBag">
  <ax:ocxPr ax:name="URL" ax:value="C:\Documents and Settings\Administrator\Desktop\Unit 7 Listening\Unit 7 Listening task 1+2.wa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98"/>
  <ax:ocxPr ax:name="mute" ax:value="0"/>
  <ax:ocxPr ax:name="uiMode" ax:value="full"/>
  <ax:ocxPr ax:name="stretchToFit" ax:value="0"/>
  <ax:ocxPr ax:name="windowlessVideo" ax:value="-1"/>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5240"/>
  <ax:ocxPr ax:name="_cy" ax:value="1270"/>
</ax:ocx>
</file>

<file path=ppt/activeX/activeX41.xml><?xml version="1.0" encoding="utf-8"?>
<ax:ocx xmlns:ax="http://schemas.microsoft.com/office/2006/activeX" xmlns:r="http://schemas.openxmlformats.org/officeDocument/2006/relationships" ax:classid="{6BF52A52-394A-11D3-B153-00C04F79FAA6}" ax:persistence="persistPropertyBag">
  <ax:ocxPr ax:name="URL" ax:value="C:\Documents and Settings\Administrator\Desktop\Unit 7 Listening\Unit 7 Listening task 1+2.wa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98"/>
  <ax:ocxPr ax:name="mute" ax:value="0"/>
  <ax:ocxPr ax:name="uiMode" ax:value="full"/>
  <ax:ocxPr ax:name="stretchToFit" ax:value="0"/>
  <ax:ocxPr ax:name="windowlessVideo" ax:value="-1"/>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7992"/>
  <ax:ocxPr ax:name="_cy" ax:value="1270"/>
</ax:ocx>
</file>

<file path=ppt/activeX/activeX5.xml><?xml version="1.0" encoding="utf-8"?>
<ax:ocx xmlns:ax="http://schemas.microsoft.com/office/2006/activeX" xmlns:r="http://schemas.openxmlformats.org/officeDocument/2006/relationships" ax:classid="{8BD21D40-EC42-11CE-9E0D-00AA006002F3}" ax:persistence="persistStorage" r:id="rId1"/>
</file>

<file path=ppt/activeX/activeX6.xml><?xml version="1.0" encoding="utf-8"?>
<ax:ocx xmlns:ax="http://schemas.microsoft.com/office/2006/activeX" xmlns:r="http://schemas.openxmlformats.org/officeDocument/2006/relationships" ax:classid="{8BD21D40-EC42-11CE-9E0D-00AA006002F3}" ax:persistence="persistStorage" r:id="rId1"/>
</file>

<file path=ppt/activeX/activeX7.xml><?xml version="1.0" encoding="utf-8"?>
<ax:ocx xmlns:ax="http://schemas.microsoft.com/office/2006/activeX" xmlns:r="http://schemas.openxmlformats.org/officeDocument/2006/relationships" ax:classid="{8BD21D40-EC42-11CE-9E0D-00AA006002F3}" ax:persistence="persistStorage" r:id="rId1"/>
</file>

<file path=ppt/activeX/activeX8.xml><?xml version="1.0" encoding="utf-8"?>
<ax:ocx xmlns:ax="http://schemas.microsoft.com/office/2006/activeX" xmlns:r="http://schemas.openxmlformats.org/officeDocument/2006/relationships" ax:classid="{8BD21D40-EC42-11CE-9E0D-00AA006002F3}" ax:persistence="persistStorage" r:id="rId1"/>
</file>

<file path=ppt/activeX/activeX9.xml><?xml version="1.0" encoding="utf-8"?>
<ax:ocx xmlns:ax="http://schemas.microsoft.com/office/2006/activeX" xmlns:r="http://schemas.openxmlformats.org/officeDocument/2006/relationships" ax:classid="{8BD21D4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98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70994C-BC06-4030-8ABF-2ED86F83116D}" type="slidenum">
              <a:rPr lang="en-US"/>
              <a:pPr/>
              <a:t>‹#›</a:t>
            </a:fld>
            <a:endParaRPr lang="en-US"/>
          </a:p>
        </p:txBody>
      </p:sp>
    </p:spTree>
    <p:extLst>
      <p:ext uri="{BB962C8B-B14F-4D97-AF65-F5344CB8AC3E}">
        <p14:creationId xmlns:p14="http://schemas.microsoft.com/office/powerpoint/2010/main" val="3559334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BBE642C-7035-4CAB-9B97-C1AEC89A43B1}" type="datetimeFigureOut">
              <a:rPr lang="en-US"/>
              <a:pPr/>
              <a:t>12/3/2021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955AF7-C1DB-4B32-BD0B-7ACED1580F0C}" type="slidenum">
              <a:rPr lang="en-US"/>
              <a:pPr/>
              <a:t>‹#›</a:t>
            </a:fld>
            <a:endParaRPr lang="en-US"/>
          </a:p>
        </p:txBody>
      </p:sp>
    </p:spTree>
    <p:extLst>
      <p:ext uri="{BB962C8B-B14F-4D97-AF65-F5344CB8AC3E}">
        <p14:creationId xmlns:p14="http://schemas.microsoft.com/office/powerpoint/2010/main" val="61051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7AB146-4F40-4505-B86D-C6A35D522F77}" type="datetimeFigureOut">
              <a:rPr lang="en-US"/>
              <a:pPr/>
              <a:t>12/3/2021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FE2234-B8F5-4760-9CD9-A09B86CABE86}" type="slidenum">
              <a:rPr lang="en-US"/>
              <a:pPr/>
              <a:t>‹#›</a:t>
            </a:fld>
            <a:endParaRPr lang="en-US"/>
          </a:p>
        </p:txBody>
      </p:sp>
    </p:spTree>
    <p:extLst>
      <p:ext uri="{BB962C8B-B14F-4D97-AF65-F5344CB8AC3E}">
        <p14:creationId xmlns:p14="http://schemas.microsoft.com/office/powerpoint/2010/main" val="194852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DD880E-3A01-46BC-8BC6-FEC739BEB998}" type="datetimeFigureOut">
              <a:rPr lang="en-US"/>
              <a:pPr/>
              <a:t>12/3/2021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6E154B-1345-4B8B-B849-B49732BC2381}" type="slidenum">
              <a:rPr lang="en-US"/>
              <a:pPr/>
              <a:t>‹#›</a:t>
            </a:fld>
            <a:endParaRPr lang="en-US"/>
          </a:p>
        </p:txBody>
      </p:sp>
    </p:spTree>
    <p:extLst>
      <p:ext uri="{BB962C8B-B14F-4D97-AF65-F5344CB8AC3E}">
        <p14:creationId xmlns:p14="http://schemas.microsoft.com/office/powerpoint/2010/main" val="9208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 xmlns:a16="http://schemas.microsoft.com/office/drawing/2014/main" id="{637937D1-3DD7-4885-973A-A336DF2AAA27}"/>
              </a:ext>
            </a:extLst>
          </p:cNvPr>
          <p:cNvSpPr>
            <a:spLocks noGrp="1"/>
          </p:cNvSpPr>
          <p:nvPr>
            <p:ph type="dt" sz="half" idx="10"/>
          </p:nvPr>
        </p:nvSpPr>
        <p:spPr>
          <a:xfrm>
            <a:off x="628650" y="6356351"/>
            <a:ext cx="2057400" cy="365125"/>
          </a:xfrm>
          <a:prstGeom prst="rect">
            <a:avLst/>
          </a:prstGeom>
        </p:spPr>
        <p:txBody>
          <a:bodyPr/>
          <a:lstStyle/>
          <a:p>
            <a:fld id="{E3AA43A8-9C57-42ED-AFE4-B30FF91A6411}" type="datetime1">
              <a:rPr lang="en-US" smtClean="0"/>
              <a:t>12/3/2021</a:t>
            </a:fld>
            <a:endParaRPr lang="en-US" dirty="0"/>
          </a:p>
        </p:txBody>
      </p:sp>
      <p:sp>
        <p:nvSpPr>
          <p:cNvPr id="5" name="Footer Placeholder 4">
            <a:extLst>
              <a:ext uri="{FF2B5EF4-FFF2-40B4-BE49-F238E27FC236}">
                <a16:creationId xmlns=""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 xmlns:a16="http://schemas.microsoft.com/office/drawing/2014/main" id="{A817157C-130F-4CC4-BDCC-2D48500E5D31}"/>
              </a:ext>
            </a:extLst>
          </p:cNvPr>
          <p:cNvSpPr>
            <a:spLocks noGrp="1"/>
          </p:cNvSpPr>
          <p:nvPr>
            <p:ph type="title" hasCustomPrompt="1"/>
          </p:nvPr>
        </p:nvSpPr>
        <p:spPr>
          <a:xfrm>
            <a:off x="5037992" y="1863970"/>
            <a:ext cx="3472595" cy="1872028"/>
          </a:xfrm>
          <a:prstGeom prst="rect">
            <a:avLst/>
          </a:prstGeom>
        </p:spPr>
        <p:txBody>
          <a:bodyPr anchor="b"/>
          <a:lstStyle>
            <a:lvl1pPr>
              <a:defRPr sz="4500"/>
            </a:lvl1pPr>
          </a:lstStyle>
          <a:p>
            <a:r>
              <a:rPr lang="en-US" dirty="0"/>
              <a:t>Presentation Title</a:t>
            </a:r>
          </a:p>
        </p:txBody>
      </p:sp>
      <p:sp>
        <p:nvSpPr>
          <p:cNvPr id="9" name="Text Placeholder 2">
            <a:extLst>
              <a:ext uri="{FF2B5EF4-FFF2-40B4-BE49-F238E27FC236}">
                <a16:creationId xmlns="" xmlns:a16="http://schemas.microsoft.com/office/drawing/2014/main" id="{15B37631-AD0A-43DA-996D-6DE19B6F59FE}"/>
              </a:ext>
            </a:extLst>
          </p:cNvPr>
          <p:cNvSpPr>
            <a:spLocks noGrp="1"/>
          </p:cNvSpPr>
          <p:nvPr>
            <p:ph type="body" idx="1"/>
          </p:nvPr>
        </p:nvSpPr>
        <p:spPr>
          <a:xfrm>
            <a:off x="5037992" y="3762987"/>
            <a:ext cx="3472595"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10" name="Picture Placeholder 4">
            <a:extLst>
              <a:ext uri="{FF2B5EF4-FFF2-40B4-BE49-F238E27FC236}">
                <a16:creationId xmlns="" xmlns:a16="http://schemas.microsoft.com/office/drawing/2014/main" id="{C70D7CC5-559A-46A8-994D-E0B9B774EAB4}"/>
              </a:ext>
            </a:extLst>
          </p:cNvPr>
          <p:cNvSpPr>
            <a:spLocks noGrp="1"/>
          </p:cNvSpPr>
          <p:nvPr>
            <p:ph type="pic" sz="quarter" idx="13" hasCustomPrompt="1"/>
          </p:nvPr>
        </p:nvSpPr>
        <p:spPr>
          <a:xfrm>
            <a:off x="1" y="1"/>
            <a:ext cx="443507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 xmlns:a16="http://schemas.microsoft.com/office/drawing/2014/main" id="{A888B3E0-8DCD-456C-9A81-A06047A540F1}"/>
              </a:ext>
            </a:extLst>
          </p:cNvPr>
          <p:cNvCxnSpPr>
            <a:cxnSpLocks/>
          </p:cNvCxnSpPr>
          <p:nvPr userDrawn="1"/>
        </p:nvCxnSpPr>
        <p:spPr>
          <a:xfrm>
            <a:off x="4983361" y="3735998"/>
            <a:ext cx="353198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8178" indent="0" algn="ctr">
              <a:buNone/>
              <a:defRPr>
                <a:solidFill>
                  <a:schemeClr val="tx1">
                    <a:tint val="75000"/>
                  </a:schemeClr>
                </a:solidFill>
              </a:defRPr>
            </a:lvl2pPr>
            <a:lvl3pPr marL="816355" indent="0" algn="ctr">
              <a:buNone/>
              <a:defRPr>
                <a:solidFill>
                  <a:schemeClr val="tx1">
                    <a:tint val="75000"/>
                  </a:schemeClr>
                </a:solidFill>
              </a:defRPr>
            </a:lvl3pPr>
            <a:lvl4pPr marL="1224533" indent="0" algn="ctr">
              <a:buNone/>
              <a:defRPr>
                <a:solidFill>
                  <a:schemeClr val="tx1">
                    <a:tint val="75000"/>
                  </a:schemeClr>
                </a:solidFill>
              </a:defRPr>
            </a:lvl4pPr>
            <a:lvl5pPr marL="1632710" indent="0" algn="ctr">
              <a:buNone/>
              <a:defRPr>
                <a:solidFill>
                  <a:schemeClr val="tx1">
                    <a:tint val="75000"/>
                  </a:schemeClr>
                </a:solidFill>
              </a:defRPr>
            </a:lvl5pPr>
            <a:lvl6pPr marL="2040888" indent="0" algn="ctr">
              <a:buNone/>
              <a:defRPr>
                <a:solidFill>
                  <a:schemeClr val="tx1">
                    <a:tint val="75000"/>
                  </a:schemeClr>
                </a:solidFill>
              </a:defRPr>
            </a:lvl6pPr>
            <a:lvl7pPr marL="2449065" indent="0" algn="ctr">
              <a:buNone/>
              <a:defRPr>
                <a:solidFill>
                  <a:schemeClr val="tx1">
                    <a:tint val="75000"/>
                  </a:schemeClr>
                </a:solidFill>
              </a:defRPr>
            </a:lvl7pPr>
            <a:lvl8pPr marL="2857243" indent="0" algn="ctr">
              <a:buNone/>
              <a:defRPr>
                <a:solidFill>
                  <a:schemeClr val="tx1">
                    <a:tint val="75000"/>
                  </a:schemeClr>
                </a:solidFill>
              </a:defRPr>
            </a:lvl8pPr>
            <a:lvl9pPr marL="32654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204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09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6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13">
                <a:solidFill>
                  <a:schemeClr val="tx1">
                    <a:tint val="75000"/>
                  </a:schemeClr>
                </a:solidFill>
              </a:defRPr>
            </a:lvl1pPr>
            <a:lvl2pPr marL="408178" indent="0">
              <a:buNone/>
              <a:defRPr sz="1625">
                <a:solidFill>
                  <a:schemeClr val="tx1">
                    <a:tint val="75000"/>
                  </a:schemeClr>
                </a:solidFill>
              </a:defRPr>
            </a:lvl2pPr>
            <a:lvl3pPr marL="816355" indent="0">
              <a:buNone/>
              <a:defRPr sz="1438">
                <a:solidFill>
                  <a:schemeClr val="tx1">
                    <a:tint val="75000"/>
                  </a:schemeClr>
                </a:solidFill>
              </a:defRPr>
            </a:lvl3pPr>
            <a:lvl4pPr marL="1224533" indent="0">
              <a:buNone/>
              <a:defRPr sz="1250">
                <a:solidFill>
                  <a:schemeClr val="tx1">
                    <a:tint val="75000"/>
                  </a:schemeClr>
                </a:solidFill>
              </a:defRPr>
            </a:lvl4pPr>
            <a:lvl5pPr marL="1632710" indent="0">
              <a:buNone/>
              <a:defRPr sz="1250">
                <a:solidFill>
                  <a:schemeClr val="tx1">
                    <a:tint val="75000"/>
                  </a:schemeClr>
                </a:solidFill>
              </a:defRPr>
            </a:lvl5pPr>
            <a:lvl6pPr marL="2040888" indent="0">
              <a:buNone/>
              <a:defRPr sz="1250">
                <a:solidFill>
                  <a:schemeClr val="tx1">
                    <a:tint val="75000"/>
                  </a:schemeClr>
                </a:solidFill>
              </a:defRPr>
            </a:lvl6pPr>
            <a:lvl7pPr marL="2449065" indent="0">
              <a:buNone/>
              <a:defRPr sz="1250">
                <a:solidFill>
                  <a:schemeClr val="tx1">
                    <a:tint val="75000"/>
                  </a:schemeClr>
                </a:solidFill>
              </a:defRPr>
            </a:lvl7pPr>
            <a:lvl8pPr marL="2857243" indent="0">
              <a:buNone/>
              <a:defRPr sz="1250">
                <a:solidFill>
                  <a:schemeClr val="tx1">
                    <a:tint val="75000"/>
                  </a:schemeClr>
                </a:solidFill>
              </a:defRPr>
            </a:lvl8pPr>
            <a:lvl9pPr marL="3265421"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0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39" y="1920875"/>
            <a:ext cx="6507162" cy="5430838"/>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1" y="1920875"/>
            <a:ext cx="6507164" cy="5430838"/>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25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9" cy="639762"/>
          </a:xfrm>
        </p:spPr>
        <p:txBody>
          <a:bodyPr anchor="b"/>
          <a:lstStyle>
            <a:lvl1pPr marL="0" indent="0">
              <a:buNone/>
              <a:defRPr sz="2125" b="1"/>
            </a:lvl1pPr>
            <a:lvl2pPr marL="408178" indent="0">
              <a:buNone/>
              <a:defRPr sz="1813" b="1"/>
            </a:lvl2pPr>
            <a:lvl3pPr marL="816355" indent="0">
              <a:buNone/>
              <a:defRPr sz="1625" b="1"/>
            </a:lvl3pPr>
            <a:lvl4pPr marL="1224533" indent="0">
              <a:buNone/>
              <a:defRPr sz="1438" b="1"/>
            </a:lvl4pPr>
            <a:lvl5pPr marL="1632710" indent="0">
              <a:buNone/>
              <a:defRPr sz="1438" b="1"/>
            </a:lvl5pPr>
            <a:lvl6pPr marL="2040888" indent="0">
              <a:buNone/>
              <a:defRPr sz="1438" b="1"/>
            </a:lvl6pPr>
            <a:lvl7pPr marL="2449065" indent="0">
              <a:buNone/>
              <a:defRPr sz="1438" b="1"/>
            </a:lvl7pPr>
            <a:lvl8pPr marL="2857243" indent="0">
              <a:buNone/>
              <a:defRPr sz="1438" b="1"/>
            </a:lvl8pPr>
            <a:lvl9pPr marL="3265421" indent="0">
              <a:buNone/>
              <a:defRPr sz="1438" b="1"/>
            </a:lvl9pPr>
          </a:lstStyle>
          <a:p>
            <a:pPr lvl="0"/>
            <a:r>
              <a:rPr lang="en-US"/>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25" b="1"/>
            </a:lvl1pPr>
            <a:lvl2pPr marL="408178" indent="0">
              <a:buNone/>
              <a:defRPr sz="1813" b="1"/>
            </a:lvl2pPr>
            <a:lvl3pPr marL="816355" indent="0">
              <a:buNone/>
              <a:defRPr sz="1625" b="1"/>
            </a:lvl3pPr>
            <a:lvl4pPr marL="1224533" indent="0">
              <a:buNone/>
              <a:defRPr sz="1438" b="1"/>
            </a:lvl4pPr>
            <a:lvl5pPr marL="1632710" indent="0">
              <a:buNone/>
              <a:defRPr sz="1438" b="1"/>
            </a:lvl5pPr>
            <a:lvl6pPr marL="2040888" indent="0">
              <a:buNone/>
              <a:defRPr sz="1438" b="1"/>
            </a:lvl6pPr>
            <a:lvl7pPr marL="2449065" indent="0">
              <a:buNone/>
              <a:defRPr sz="1438" b="1"/>
            </a:lvl7pPr>
            <a:lvl8pPr marL="2857243" indent="0">
              <a:buNone/>
              <a:defRPr sz="1438" b="1"/>
            </a:lvl8pPr>
            <a:lvl9pPr marL="3265421" indent="0">
              <a:buNone/>
              <a:defRPr sz="1438"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9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3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96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261750-B853-4A86-B98E-DD5AAB674616}" type="datetimeFigureOut">
              <a:rPr lang="en-US"/>
              <a:pPr/>
              <a:t>12/3/2021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F2F2D7-AEFB-4A9E-AA3C-03D61094FA21}" type="slidenum">
              <a:rPr lang="en-US"/>
              <a:pPr/>
              <a:t>‹#›</a:t>
            </a:fld>
            <a:endParaRPr lang="en-US"/>
          </a:p>
        </p:txBody>
      </p:sp>
    </p:spTree>
    <p:extLst>
      <p:ext uri="{BB962C8B-B14F-4D97-AF65-F5344CB8AC3E}">
        <p14:creationId xmlns:p14="http://schemas.microsoft.com/office/powerpoint/2010/main" val="1212907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813"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2875"/>
            </a:lvl1pPr>
            <a:lvl2pPr>
              <a:defRPr sz="2500"/>
            </a:lvl2pPr>
            <a:lvl3pPr>
              <a:defRPr sz="2125"/>
            </a:lvl3pPr>
            <a:lvl4pPr>
              <a:defRPr sz="1813"/>
            </a:lvl4pPr>
            <a:lvl5pPr>
              <a:defRPr sz="1813"/>
            </a:lvl5pPr>
            <a:lvl6pPr>
              <a:defRPr sz="1813"/>
            </a:lvl6pPr>
            <a:lvl7pPr>
              <a:defRPr sz="1813"/>
            </a:lvl7pPr>
            <a:lvl8pPr>
              <a:defRPr sz="1813"/>
            </a:lvl8pPr>
            <a:lvl9pPr>
              <a:defRPr sz="1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250"/>
            </a:lvl1pPr>
            <a:lvl2pPr marL="408178" indent="0">
              <a:buNone/>
              <a:defRPr sz="1063"/>
            </a:lvl2pPr>
            <a:lvl3pPr marL="816355" indent="0">
              <a:buNone/>
              <a:defRPr sz="875"/>
            </a:lvl3pPr>
            <a:lvl4pPr marL="1224533" indent="0">
              <a:buNone/>
              <a:defRPr sz="812"/>
            </a:lvl4pPr>
            <a:lvl5pPr marL="1632710" indent="0">
              <a:buNone/>
              <a:defRPr sz="812"/>
            </a:lvl5pPr>
            <a:lvl6pPr marL="2040888" indent="0">
              <a:buNone/>
              <a:defRPr sz="812"/>
            </a:lvl6pPr>
            <a:lvl7pPr marL="2449065" indent="0">
              <a:buNone/>
              <a:defRPr sz="812"/>
            </a:lvl7pPr>
            <a:lvl8pPr marL="2857243" indent="0">
              <a:buNone/>
              <a:defRPr sz="812"/>
            </a:lvl8pPr>
            <a:lvl9pPr marL="3265421" indent="0">
              <a:buNone/>
              <a:defRPr sz="812"/>
            </a:lvl9pPr>
          </a:lstStyle>
          <a:p>
            <a:pPr lvl="0"/>
            <a:r>
              <a:rPr lang="en-US"/>
              <a:t>Click to edit Master text styles</a:t>
            </a:r>
          </a:p>
        </p:txBody>
      </p:sp>
      <p:sp>
        <p:nvSpPr>
          <p:cNvPr id="5" name="Date Placeholder 4"/>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89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813"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875"/>
            </a:lvl1pPr>
            <a:lvl2pPr marL="408178" indent="0">
              <a:buNone/>
              <a:defRPr sz="2500"/>
            </a:lvl2pPr>
            <a:lvl3pPr marL="816355" indent="0">
              <a:buNone/>
              <a:defRPr sz="2125"/>
            </a:lvl3pPr>
            <a:lvl4pPr marL="1224533" indent="0">
              <a:buNone/>
              <a:defRPr sz="1813"/>
            </a:lvl4pPr>
            <a:lvl5pPr marL="1632710" indent="0">
              <a:buNone/>
              <a:defRPr sz="1813"/>
            </a:lvl5pPr>
            <a:lvl6pPr marL="2040888" indent="0">
              <a:buNone/>
              <a:defRPr sz="1813"/>
            </a:lvl6pPr>
            <a:lvl7pPr marL="2449065" indent="0">
              <a:buNone/>
              <a:defRPr sz="1813"/>
            </a:lvl7pPr>
            <a:lvl8pPr marL="2857243" indent="0">
              <a:buNone/>
              <a:defRPr sz="1813"/>
            </a:lvl8pPr>
            <a:lvl9pPr marL="3265421" indent="0">
              <a:buNone/>
              <a:defRPr sz="1813"/>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250"/>
            </a:lvl1pPr>
            <a:lvl2pPr marL="408178" indent="0">
              <a:buNone/>
              <a:defRPr sz="1063"/>
            </a:lvl2pPr>
            <a:lvl3pPr marL="816355" indent="0">
              <a:buNone/>
              <a:defRPr sz="875"/>
            </a:lvl3pPr>
            <a:lvl4pPr marL="1224533" indent="0">
              <a:buNone/>
              <a:defRPr sz="812"/>
            </a:lvl4pPr>
            <a:lvl5pPr marL="1632710" indent="0">
              <a:buNone/>
              <a:defRPr sz="812"/>
            </a:lvl5pPr>
            <a:lvl6pPr marL="2040888" indent="0">
              <a:buNone/>
              <a:defRPr sz="812"/>
            </a:lvl6pPr>
            <a:lvl7pPr marL="2449065" indent="0">
              <a:buNone/>
              <a:defRPr sz="812"/>
            </a:lvl7pPr>
            <a:lvl8pPr marL="2857243" indent="0">
              <a:buNone/>
              <a:defRPr sz="812"/>
            </a:lvl8pPr>
            <a:lvl9pPr marL="3265421" indent="0">
              <a:buNone/>
              <a:defRPr sz="812"/>
            </a:lvl9pPr>
          </a:lstStyle>
          <a:p>
            <a:pPr lvl="0"/>
            <a:r>
              <a:rPr lang="en-US"/>
              <a:t>Click to edit Master text styles</a:t>
            </a:r>
          </a:p>
        </p:txBody>
      </p:sp>
      <p:sp>
        <p:nvSpPr>
          <p:cNvPr id="5" name="Date Placeholder 4"/>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070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02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6" y="330201"/>
            <a:ext cx="3290888" cy="7021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330201"/>
            <a:ext cx="9723437" cy="702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959CE-913D-41DC-97EA-EC899893975B}"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2BDF-7798-40CD-9617-8BBFFC874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13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144A3CB-A884-4C47-B4C6-D68D08FF54BF}" type="datetimeFigureOut">
              <a:rPr lang="en-US"/>
              <a:pPr/>
              <a:t>12/3/2021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B58707-F8F9-494A-A4FE-76D9418E4FF3}" type="slidenum">
              <a:rPr lang="en-US"/>
              <a:pPr/>
              <a:t>‹#›</a:t>
            </a:fld>
            <a:endParaRPr lang="en-US"/>
          </a:p>
        </p:txBody>
      </p:sp>
    </p:spTree>
    <p:extLst>
      <p:ext uri="{BB962C8B-B14F-4D97-AF65-F5344CB8AC3E}">
        <p14:creationId xmlns:p14="http://schemas.microsoft.com/office/powerpoint/2010/main" val="36939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567E6C7-1FC2-402D-AE91-5145D1FB0062}" type="datetimeFigureOut">
              <a:rPr lang="en-US"/>
              <a:pPr/>
              <a:t>12/3/2021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E56E3E-68BB-4AFC-939E-296DDD7E3276}" type="slidenum">
              <a:rPr lang="en-US"/>
              <a:pPr/>
              <a:t>‹#›</a:t>
            </a:fld>
            <a:endParaRPr lang="en-US"/>
          </a:p>
        </p:txBody>
      </p:sp>
    </p:spTree>
    <p:extLst>
      <p:ext uri="{BB962C8B-B14F-4D97-AF65-F5344CB8AC3E}">
        <p14:creationId xmlns:p14="http://schemas.microsoft.com/office/powerpoint/2010/main" val="303000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298FDFC-11E3-4339-864F-709E4B7A71CE}" type="datetimeFigureOut">
              <a:rPr lang="en-US"/>
              <a:pPr/>
              <a:t>12/3/2021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2D0743-F628-4E21-81B1-5E409367A2B7}" type="slidenum">
              <a:rPr lang="en-US"/>
              <a:pPr/>
              <a:t>‹#›</a:t>
            </a:fld>
            <a:endParaRPr lang="en-US"/>
          </a:p>
        </p:txBody>
      </p:sp>
    </p:spTree>
    <p:extLst>
      <p:ext uri="{BB962C8B-B14F-4D97-AF65-F5344CB8AC3E}">
        <p14:creationId xmlns:p14="http://schemas.microsoft.com/office/powerpoint/2010/main" val="1180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3327556-EFB3-4E0D-84AF-94A14564A940}" type="datetimeFigureOut">
              <a:rPr lang="en-US"/>
              <a:pPr/>
              <a:t>12/3/2021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EDA5C8-9115-4E42-B6BC-844422899978}" type="slidenum">
              <a:rPr lang="en-US"/>
              <a:pPr/>
              <a:t>‹#›</a:t>
            </a:fld>
            <a:endParaRPr lang="en-US"/>
          </a:p>
        </p:txBody>
      </p:sp>
    </p:spTree>
    <p:extLst>
      <p:ext uri="{BB962C8B-B14F-4D97-AF65-F5344CB8AC3E}">
        <p14:creationId xmlns:p14="http://schemas.microsoft.com/office/powerpoint/2010/main" val="246575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11B2EA2-AE2D-40CF-8EEB-F7B2305035A0}" type="datetimeFigureOut">
              <a:rPr lang="en-US"/>
              <a:pPr/>
              <a:t>12/3/2021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237459-9E75-4C1D-8241-32DA17C2DB69}" type="slidenum">
              <a:rPr lang="en-US"/>
              <a:pPr/>
              <a:t>‹#›</a:t>
            </a:fld>
            <a:endParaRPr lang="en-US"/>
          </a:p>
        </p:txBody>
      </p:sp>
    </p:spTree>
    <p:extLst>
      <p:ext uri="{BB962C8B-B14F-4D97-AF65-F5344CB8AC3E}">
        <p14:creationId xmlns:p14="http://schemas.microsoft.com/office/powerpoint/2010/main" val="127535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EAA2CC2-DC48-4964-8044-F51ABD6F5225}" type="datetimeFigureOut">
              <a:rPr lang="en-US"/>
              <a:pPr/>
              <a:t>12/3/2021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35FE53-9DE9-4135-9578-B33E640BEE2A}" type="slidenum">
              <a:rPr lang="en-US"/>
              <a:pPr/>
              <a:t>‹#›</a:t>
            </a:fld>
            <a:endParaRPr lang="en-US"/>
          </a:p>
        </p:txBody>
      </p:sp>
    </p:spTree>
    <p:extLst>
      <p:ext uri="{BB962C8B-B14F-4D97-AF65-F5344CB8AC3E}">
        <p14:creationId xmlns:p14="http://schemas.microsoft.com/office/powerpoint/2010/main" val="31237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F78F262-95E0-401A-8D75-A25924ECD07D}" type="datetimeFigureOut">
              <a:rPr lang="en-US"/>
              <a:pPr/>
              <a:t>12/3/2021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639D58-BCF6-4B59-9DFC-AD848BC12EA7}" type="slidenum">
              <a:rPr lang="en-US"/>
              <a:pPr/>
              <a:t>‹#›</a:t>
            </a:fld>
            <a:endParaRPr lang="en-US"/>
          </a:p>
        </p:txBody>
      </p:sp>
    </p:spTree>
    <p:extLst>
      <p:ext uri="{BB962C8B-B14F-4D97-AF65-F5344CB8AC3E}">
        <p14:creationId xmlns:p14="http://schemas.microsoft.com/office/powerpoint/2010/main" val="359885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6B99F54-90A0-425A-9AFD-DA0845178CFD}" type="datetimeFigureOut">
              <a:rPr lang="en-US"/>
              <a:pPr/>
              <a:t>12/3/2021</a:t>
            </a:fld>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C7C2BC2-9F5C-4C21-BB76-EFFDDCEE41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130622" tIns="65311" rIns="130622" bIns="65311" rtlCol="0" anchor="ctr"/>
          <a:lstStyle>
            <a:lvl1pPr algn="l">
              <a:defRPr sz="1063">
                <a:solidFill>
                  <a:schemeClr val="tx1">
                    <a:tint val="75000"/>
                  </a:schemeClr>
                </a:solidFill>
              </a:defRPr>
            </a:lvl1pPr>
          </a:lstStyle>
          <a:p>
            <a:pPr defTabSz="816355" fontAlgn="auto">
              <a:spcBef>
                <a:spcPts val="0"/>
              </a:spcBef>
              <a:spcAft>
                <a:spcPts val="0"/>
              </a:spcAft>
            </a:pPr>
            <a:fld id="{549959CE-913D-41DC-97EA-EC899893975B}" type="datetimeFigureOut">
              <a:rPr lang="en-US" smtClean="0">
                <a:solidFill>
                  <a:prstClr val="black">
                    <a:tint val="75000"/>
                  </a:prstClr>
                </a:solidFill>
                <a:latin typeface="Calibri"/>
                <a:cs typeface="Arial"/>
                <a:sym typeface="Arial"/>
              </a:rPr>
              <a:pPr defTabSz="816355" fontAlgn="auto">
                <a:spcBef>
                  <a:spcPts val="0"/>
                </a:spcBef>
                <a:spcAft>
                  <a:spcPts val="0"/>
                </a:spcAft>
              </a:pPr>
              <a:t>12/3/2021</a:t>
            </a:fld>
            <a:endParaRPr lang="en-US">
              <a:solidFill>
                <a:prstClr val="black">
                  <a:tint val="75000"/>
                </a:prstClr>
              </a:solidFill>
              <a:latin typeface="Calibri"/>
              <a:cs typeface="Arial"/>
              <a:sym typeface="Aria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30622" tIns="65311" rIns="130622" bIns="65311" rtlCol="0" anchor="ctr"/>
          <a:lstStyle>
            <a:lvl1pPr algn="ctr">
              <a:defRPr sz="1063">
                <a:solidFill>
                  <a:schemeClr val="tx1">
                    <a:tint val="75000"/>
                  </a:schemeClr>
                </a:solidFill>
              </a:defRPr>
            </a:lvl1pPr>
          </a:lstStyle>
          <a:p>
            <a:pPr defTabSz="816355" fontAlgn="auto">
              <a:spcBef>
                <a:spcPts val="0"/>
              </a:spcBef>
              <a:spcAft>
                <a:spcPts val="0"/>
              </a:spcAft>
            </a:pPr>
            <a:endParaRPr lang="en-US">
              <a:solidFill>
                <a:prstClr val="black">
                  <a:tint val="75000"/>
                </a:prstClr>
              </a:solidFill>
              <a:latin typeface="Calibri"/>
              <a:cs typeface="Arial"/>
              <a:sym typeface="Aria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30622" tIns="65311" rIns="130622" bIns="65311" rtlCol="0" anchor="ctr"/>
          <a:lstStyle>
            <a:lvl1pPr algn="r">
              <a:defRPr sz="1063">
                <a:solidFill>
                  <a:schemeClr val="tx1">
                    <a:tint val="75000"/>
                  </a:schemeClr>
                </a:solidFill>
              </a:defRPr>
            </a:lvl1pPr>
          </a:lstStyle>
          <a:p>
            <a:pPr defTabSz="816355" fontAlgn="auto">
              <a:spcBef>
                <a:spcPts val="0"/>
              </a:spcBef>
              <a:spcAft>
                <a:spcPts val="0"/>
              </a:spcAft>
            </a:pPr>
            <a:fld id="{22882BDF-7798-40CD-9617-8BBFFC874DB1}" type="slidenum">
              <a:rPr lang="en-US" smtClean="0">
                <a:solidFill>
                  <a:prstClr val="black">
                    <a:tint val="75000"/>
                  </a:prstClr>
                </a:solidFill>
                <a:latin typeface="Calibri"/>
                <a:cs typeface="Arial"/>
                <a:sym typeface="Arial"/>
              </a:rPr>
              <a:pPr defTabSz="816355" fontAlgn="auto">
                <a:spcBef>
                  <a:spcPts val="0"/>
                </a:spcBef>
                <a:spcAft>
                  <a:spcPts val="0"/>
                </a:spcAft>
              </a:pPr>
              <a:t>‹#›</a:t>
            </a:fld>
            <a:endParaRPr lang="en-US">
              <a:solidFill>
                <a:prstClr val="black">
                  <a:tint val="75000"/>
                </a:prstClr>
              </a:solidFill>
              <a:latin typeface="Calibri"/>
              <a:cs typeface="Arial"/>
              <a:sym typeface="Arial"/>
            </a:endParaRPr>
          </a:p>
        </p:txBody>
      </p:sp>
    </p:spTree>
    <p:extLst>
      <p:ext uri="{BB962C8B-B14F-4D97-AF65-F5344CB8AC3E}">
        <p14:creationId xmlns:p14="http://schemas.microsoft.com/office/powerpoint/2010/main" val="6488136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816355" rtl="0" eaLnBrk="1" latinLnBrk="0" hangingPunct="1">
        <a:spcBef>
          <a:spcPct val="0"/>
        </a:spcBef>
        <a:buNone/>
        <a:defRPr sz="3938" kern="1200">
          <a:solidFill>
            <a:schemeClr val="tx1"/>
          </a:solidFill>
          <a:latin typeface="+mj-lt"/>
          <a:ea typeface="+mj-ea"/>
          <a:cs typeface="+mj-cs"/>
        </a:defRPr>
      </a:lvl1pPr>
    </p:titleStyle>
    <p:bodyStyle>
      <a:lvl1pPr marL="306134" indent="-306134" algn="l" defTabSz="816355" rtl="0" eaLnBrk="1" latinLnBrk="0" hangingPunct="1">
        <a:spcBef>
          <a:spcPct val="20000"/>
        </a:spcBef>
        <a:buFont typeface="Arial" panose="020B0604020202020204" pitchFamily="34" charset="0"/>
        <a:buChar char="•"/>
        <a:defRPr sz="2875" kern="1200">
          <a:solidFill>
            <a:schemeClr val="tx1"/>
          </a:solidFill>
          <a:latin typeface="+mn-lt"/>
          <a:ea typeface="+mn-ea"/>
          <a:cs typeface="+mn-cs"/>
        </a:defRPr>
      </a:lvl1pPr>
      <a:lvl2pPr marL="663289" indent="-255111" algn="l" defTabSz="8163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44" indent="-204089" algn="l" defTabSz="816355" rtl="0" eaLnBrk="1" latinLnBrk="0" hangingPunct="1">
        <a:spcBef>
          <a:spcPct val="20000"/>
        </a:spcBef>
        <a:buFont typeface="Arial" panose="020B0604020202020204" pitchFamily="34" charset="0"/>
        <a:buChar char="•"/>
        <a:defRPr sz="2125" kern="1200">
          <a:solidFill>
            <a:schemeClr val="tx1"/>
          </a:solidFill>
          <a:latin typeface="+mn-lt"/>
          <a:ea typeface="+mn-ea"/>
          <a:cs typeface="+mn-cs"/>
        </a:defRPr>
      </a:lvl3pPr>
      <a:lvl4pPr marL="1428622" indent="-204089" algn="l" defTabSz="816355" rtl="0" eaLnBrk="1" latinLnBrk="0" hangingPunct="1">
        <a:spcBef>
          <a:spcPct val="20000"/>
        </a:spcBef>
        <a:buFont typeface="Arial" panose="020B0604020202020204" pitchFamily="34" charset="0"/>
        <a:buChar char="–"/>
        <a:defRPr sz="1813" kern="1200">
          <a:solidFill>
            <a:schemeClr val="tx1"/>
          </a:solidFill>
          <a:latin typeface="+mn-lt"/>
          <a:ea typeface="+mn-ea"/>
          <a:cs typeface="+mn-cs"/>
        </a:defRPr>
      </a:lvl4pPr>
      <a:lvl5pPr marL="1836799" indent="-204089" algn="l" defTabSz="816355" rtl="0" eaLnBrk="1" latinLnBrk="0" hangingPunct="1">
        <a:spcBef>
          <a:spcPct val="20000"/>
        </a:spcBef>
        <a:buFont typeface="Arial" panose="020B0604020202020204" pitchFamily="34" charset="0"/>
        <a:buChar char="»"/>
        <a:defRPr sz="1813" kern="1200">
          <a:solidFill>
            <a:schemeClr val="tx1"/>
          </a:solidFill>
          <a:latin typeface="+mn-lt"/>
          <a:ea typeface="+mn-ea"/>
          <a:cs typeface="+mn-cs"/>
        </a:defRPr>
      </a:lvl5pPr>
      <a:lvl6pPr marL="2244977" indent="-204089" algn="l" defTabSz="816355" rtl="0" eaLnBrk="1" latinLnBrk="0" hangingPunct="1">
        <a:spcBef>
          <a:spcPct val="20000"/>
        </a:spcBef>
        <a:buFont typeface="Arial" panose="020B0604020202020204" pitchFamily="34" charset="0"/>
        <a:buChar char="•"/>
        <a:defRPr sz="1813" kern="1200">
          <a:solidFill>
            <a:schemeClr val="tx1"/>
          </a:solidFill>
          <a:latin typeface="+mn-lt"/>
          <a:ea typeface="+mn-ea"/>
          <a:cs typeface="+mn-cs"/>
        </a:defRPr>
      </a:lvl6pPr>
      <a:lvl7pPr marL="2653154" indent="-204089" algn="l" defTabSz="816355" rtl="0" eaLnBrk="1" latinLnBrk="0" hangingPunct="1">
        <a:spcBef>
          <a:spcPct val="20000"/>
        </a:spcBef>
        <a:buFont typeface="Arial" panose="020B0604020202020204" pitchFamily="34" charset="0"/>
        <a:buChar char="•"/>
        <a:defRPr sz="1813" kern="1200">
          <a:solidFill>
            <a:schemeClr val="tx1"/>
          </a:solidFill>
          <a:latin typeface="+mn-lt"/>
          <a:ea typeface="+mn-ea"/>
          <a:cs typeface="+mn-cs"/>
        </a:defRPr>
      </a:lvl7pPr>
      <a:lvl8pPr marL="3061332" indent="-204089" algn="l" defTabSz="816355" rtl="0" eaLnBrk="1" latinLnBrk="0" hangingPunct="1">
        <a:spcBef>
          <a:spcPct val="20000"/>
        </a:spcBef>
        <a:buFont typeface="Arial" panose="020B0604020202020204" pitchFamily="34" charset="0"/>
        <a:buChar char="•"/>
        <a:defRPr sz="1813" kern="1200">
          <a:solidFill>
            <a:schemeClr val="tx1"/>
          </a:solidFill>
          <a:latin typeface="+mn-lt"/>
          <a:ea typeface="+mn-ea"/>
          <a:cs typeface="+mn-cs"/>
        </a:defRPr>
      </a:lvl8pPr>
      <a:lvl9pPr marL="3469509" indent="-204089" algn="l" defTabSz="816355" rtl="0" eaLnBrk="1" latinLnBrk="0" hangingPunct="1">
        <a:spcBef>
          <a:spcPct val="20000"/>
        </a:spcBef>
        <a:buFont typeface="Arial" panose="020B0604020202020204" pitchFamily="34" charset="0"/>
        <a:buChar char="•"/>
        <a:defRPr sz="1813" kern="1200">
          <a:solidFill>
            <a:schemeClr val="tx1"/>
          </a:solidFill>
          <a:latin typeface="+mn-lt"/>
          <a:ea typeface="+mn-ea"/>
          <a:cs typeface="+mn-cs"/>
        </a:defRPr>
      </a:lvl9pPr>
    </p:bodyStyle>
    <p:otherStyle>
      <a:defPPr>
        <a:defRPr lang="en-US"/>
      </a:defPPr>
      <a:lvl1pPr marL="0" algn="l" defTabSz="816355" rtl="0" eaLnBrk="1" latinLnBrk="0" hangingPunct="1">
        <a:defRPr sz="1625" kern="1200">
          <a:solidFill>
            <a:schemeClr val="tx1"/>
          </a:solidFill>
          <a:latin typeface="+mn-lt"/>
          <a:ea typeface="+mn-ea"/>
          <a:cs typeface="+mn-cs"/>
        </a:defRPr>
      </a:lvl1pPr>
      <a:lvl2pPr marL="408178" algn="l" defTabSz="816355" rtl="0" eaLnBrk="1" latinLnBrk="0" hangingPunct="1">
        <a:defRPr sz="1625" kern="1200">
          <a:solidFill>
            <a:schemeClr val="tx1"/>
          </a:solidFill>
          <a:latin typeface="+mn-lt"/>
          <a:ea typeface="+mn-ea"/>
          <a:cs typeface="+mn-cs"/>
        </a:defRPr>
      </a:lvl2pPr>
      <a:lvl3pPr marL="816355" algn="l" defTabSz="816355" rtl="0" eaLnBrk="1" latinLnBrk="0" hangingPunct="1">
        <a:defRPr sz="1625" kern="1200">
          <a:solidFill>
            <a:schemeClr val="tx1"/>
          </a:solidFill>
          <a:latin typeface="+mn-lt"/>
          <a:ea typeface="+mn-ea"/>
          <a:cs typeface="+mn-cs"/>
        </a:defRPr>
      </a:lvl3pPr>
      <a:lvl4pPr marL="1224533" algn="l" defTabSz="816355" rtl="0" eaLnBrk="1" latinLnBrk="0" hangingPunct="1">
        <a:defRPr sz="1625" kern="1200">
          <a:solidFill>
            <a:schemeClr val="tx1"/>
          </a:solidFill>
          <a:latin typeface="+mn-lt"/>
          <a:ea typeface="+mn-ea"/>
          <a:cs typeface="+mn-cs"/>
        </a:defRPr>
      </a:lvl4pPr>
      <a:lvl5pPr marL="1632710" algn="l" defTabSz="816355" rtl="0" eaLnBrk="1" latinLnBrk="0" hangingPunct="1">
        <a:defRPr sz="1625" kern="1200">
          <a:solidFill>
            <a:schemeClr val="tx1"/>
          </a:solidFill>
          <a:latin typeface="+mn-lt"/>
          <a:ea typeface="+mn-ea"/>
          <a:cs typeface="+mn-cs"/>
        </a:defRPr>
      </a:lvl5pPr>
      <a:lvl6pPr marL="2040888" algn="l" defTabSz="816355" rtl="0" eaLnBrk="1" latinLnBrk="0" hangingPunct="1">
        <a:defRPr sz="1625" kern="1200">
          <a:solidFill>
            <a:schemeClr val="tx1"/>
          </a:solidFill>
          <a:latin typeface="+mn-lt"/>
          <a:ea typeface="+mn-ea"/>
          <a:cs typeface="+mn-cs"/>
        </a:defRPr>
      </a:lvl6pPr>
      <a:lvl7pPr marL="2449065" algn="l" defTabSz="816355" rtl="0" eaLnBrk="1" latinLnBrk="0" hangingPunct="1">
        <a:defRPr sz="1625" kern="1200">
          <a:solidFill>
            <a:schemeClr val="tx1"/>
          </a:solidFill>
          <a:latin typeface="+mn-lt"/>
          <a:ea typeface="+mn-ea"/>
          <a:cs typeface="+mn-cs"/>
        </a:defRPr>
      </a:lvl7pPr>
      <a:lvl8pPr marL="2857243" algn="l" defTabSz="816355" rtl="0" eaLnBrk="1" latinLnBrk="0" hangingPunct="1">
        <a:defRPr sz="1625" kern="1200">
          <a:solidFill>
            <a:schemeClr val="tx1"/>
          </a:solidFill>
          <a:latin typeface="+mn-lt"/>
          <a:ea typeface="+mn-ea"/>
          <a:cs typeface="+mn-cs"/>
        </a:defRPr>
      </a:lvl8pPr>
      <a:lvl9pPr marL="3265421" algn="l" defTabSz="816355"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1.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1.wav"/><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9" Type="http://schemas.openxmlformats.org/officeDocument/2006/relationships/control" Target="../activeX/activeX38.xml"/><Relationship Id="rId21" Type="http://schemas.openxmlformats.org/officeDocument/2006/relationships/control" Target="../activeX/activeX20.xml"/><Relationship Id="rId34" Type="http://schemas.openxmlformats.org/officeDocument/2006/relationships/control" Target="../activeX/activeX33.xml"/><Relationship Id="rId42" Type="http://schemas.openxmlformats.org/officeDocument/2006/relationships/audio" Target="../media/audio1.wav"/><Relationship Id="rId47" Type="http://schemas.openxmlformats.org/officeDocument/2006/relationships/audio" Target="../media/audio6.wav"/><Relationship Id="rId50" Type="http://schemas.openxmlformats.org/officeDocument/2006/relationships/audio" Target="../media/audio9.wav"/><Relationship Id="rId55" Type="http://schemas.openxmlformats.org/officeDocument/2006/relationships/image" Target="../media/image8.wmf"/><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33" Type="http://schemas.openxmlformats.org/officeDocument/2006/relationships/control" Target="../activeX/activeX32.xml"/><Relationship Id="rId38" Type="http://schemas.openxmlformats.org/officeDocument/2006/relationships/control" Target="../activeX/activeX37.xml"/><Relationship Id="rId46" Type="http://schemas.openxmlformats.org/officeDocument/2006/relationships/audio" Target="../media/audio5.wav"/><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control" Target="../activeX/activeX28.xml"/><Relationship Id="rId41" Type="http://schemas.openxmlformats.org/officeDocument/2006/relationships/slideLayout" Target="../slideLayouts/slideLayout7.xml"/><Relationship Id="rId54"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control" Target="../activeX/activeX31.xml"/><Relationship Id="rId37" Type="http://schemas.openxmlformats.org/officeDocument/2006/relationships/control" Target="../activeX/activeX36.xml"/><Relationship Id="rId40" Type="http://schemas.openxmlformats.org/officeDocument/2006/relationships/control" Target="../activeX/activeX39.xml"/><Relationship Id="rId45" Type="http://schemas.openxmlformats.org/officeDocument/2006/relationships/audio" Target="../media/audio4.wav"/><Relationship Id="rId53" Type="http://schemas.openxmlformats.org/officeDocument/2006/relationships/image" Target="../media/image6.wmf"/><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36" Type="http://schemas.openxmlformats.org/officeDocument/2006/relationships/control" Target="../activeX/activeX35.xml"/><Relationship Id="rId49" Type="http://schemas.openxmlformats.org/officeDocument/2006/relationships/audio" Target="../media/audio8.wav"/><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control" Target="../activeX/activeX30.xml"/><Relationship Id="rId44" Type="http://schemas.openxmlformats.org/officeDocument/2006/relationships/audio" Target="../media/audio3.wav"/><Relationship Id="rId52" Type="http://schemas.openxmlformats.org/officeDocument/2006/relationships/image" Target="../media/image5.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control" Target="../activeX/activeX29.xml"/><Relationship Id="rId35" Type="http://schemas.openxmlformats.org/officeDocument/2006/relationships/control" Target="../activeX/activeX34.xml"/><Relationship Id="rId43" Type="http://schemas.openxmlformats.org/officeDocument/2006/relationships/audio" Target="../media/audio2.wav"/><Relationship Id="rId48" Type="http://schemas.openxmlformats.org/officeDocument/2006/relationships/audio" Target="../media/audio7.wav"/><Relationship Id="rId8" Type="http://schemas.openxmlformats.org/officeDocument/2006/relationships/control" Target="../activeX/activeX7.xml"/><Relationship Id="rId51" Type="http://schemas.openxmlformats.org/officeDocument/2006/relationships/audio" Target="../media/audio10.wav"/><Relationship Id="rId3" Type="http://schemas.openxmlformats.org/officeDocument/2006/relationships/control" Target="../activeX/activeX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0.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12.wav"/><Relationship Id="rId7" Type="http://schemas.openxmlformats.org/officeDocument/2006/relationships/audio" Target="../media/audio16.wav"/><Relationship Id="rId12" Type="http://schemas.openxmlformats.org/officeDocument/2006/relationships/audio" Target="../media/audio21.wav"/><Relationship Id="rId2" Type="http://schemas.openxmlformats.org/officeDocument/2006/relationships/audio" Target="../media/audio11.wav"/><Relationship Id="rId1" Type="http://schemas.openxmlformats.org/officeDocument/2006/relationships/slideLayout" Target="../slideLayouts/slideLayout7.xml"/><Relationship Id="rId6" Type="http://schemas.openxmlformats.org/officeDocument/2006/relationships/audio" Target="../media/audio15.wav"/><Relationship Id="rId11" Type="http://schemas.openxmlformats.org/officeDocument/2006/relationships/audio" Target="../media/audio20.wav"/><Relationship Id="rId5" Type="http://schemas.openxmlformats.org/officeDocument/2006/relationships/audio" Target="../media/audio14.wav"/><Relationship Id="rId10" Type="http://schemas.openxmlformats.org/officeDocument/2006/relationships/audio" Target="../media/audio19.wav"/><Relationship Id="rId4" Type="http://schemas.openxmlformats.org/officeDocument/2006/relationships/audio" Target="../media/audio13.wav"/><Relationship Id="rId9" Type="http://schemas.openxmlformats.org/officeDocument/2006/relationships/audio" Target="../media/audio18.wav"/></Relationships>
</file>

<file path=ppt/slides/_rels/slide9.xml.rels><?xml version="1.0" encoding="UTF-8" standalone="yes"?>
<Relationships xmlns="http://schemas.openxmlformats.org/package/2006/relationships"><Relationship Id="rId8" Type="http://schemas.openxmlformats.org/officeDocument/2006/relationships/audio" Target="../media/audio28.wav"/><Relationship Id="rId3" Type="http://schemas.openxmlformats.org/officeDocument/2006/relationships/audio" Target="../media/audio23.wav"/><Relationship Id="rId7"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7.xml"/><Relationship Id="rId6" Type="http://schemas.openxmlformats.org/officeDocument/2006/relationships/audio" Target="../media/audio26.wav"/><Relationship Id="rId5" Type="http://schemas.openxmlformats.org/officeDocument/2006/relationships/audio" Target="../media/audio25.wav"/><Relationship Id="rId10" Type="http://schemas.openxmlformats.org/officeDocument/2006/relationships/audio" Target="../media/audio30.wav"/><Relationship Id="rId4" Type="http://schemas.openxmlformats.org/officeDocument/2006/relationships/audio" Target="../media/audio24.wav"/><Relationship Id="rId9" Type="http://schemas.openxmlformats.org/officeDocument/2006/relationships/audio" Target="../media/audio2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D19851F-4305-4854-B51C-49F1E47FE452}"/>
              </a:ext>
            </a:extLst>
          </p:cNvPr>
          <p:cNvSpPr>
            <a:spLocks noGrp="1"/>
          </p:cNvSpPr>
          <p:nvPr>
            <p:ph type="title"/>
          </p:nvPr>
        </p:nvSpPr>
        <p:spPr>
          <a:xfrm>
            <a:off x="4724400" y="1101082"/>
            <a:ext cx="3953609" cy="2306698"/>
          </a:xfrm>
        </p:spPr>
        <p:txBody>
          <a:bodyPr/>
          <a:lstStyle/>
          <a:p>
            <a:pPr algn="ctr"/>
            <a:r>
              <a:rPr lang="en-US" b="1" dirty="0" smtClean="0">
                <a:solidFill>
                  <a:srgbClr val="0070C0"/>
                </a:solidFill>
                <a:latin typeface="Abdomentality" panose="02000000000000000000" pitchFamily="2" charset="0"/>
              </a:rPr>
              <a:t>UNIT 7:</a:t>
            </a:r>
            <a:br>
              <a:rPr lang="en-US" b="1" dirty="0" smtClean="0">
                <a:solidFill>
                  <a:srgbClr val="0070C0"/>
                </a:solidFill>
                <a:latin typeface="Abdomentality" panose="02000000000000000000" pitchFamily="2" charset="0"/>
              </a:rPr>
            </a:br>
            <a:r>
              <a:rPr lang="en-US" b="1" dirty="0" smtClean="0">
                <a:solidFill>
                  <a:srgbClr val="0070C0"/>
                </a:solidFill>
                <a:latin typeface="Abdomentality" panose="02000000000000000000" pitchFamily="2" charset="0"/>
              </a:rPr>
              <a:t>THE MASS MEDIA</a:t>
            </a:r>
            <a:endParaRPr lang="en-US" b="1" dirty="0">
              <a:solidFill>
                <a:srgbClr val="0070C0"/>
              </a:solidFill>
              <a:latin typeface="Abdomentality" panose="02000000000000000000" pitchFamily="2" charset="0"/>
            </a:endParaRPr>
          </a:p>
        </p:txBody>
      </p:sp>
      <p:sp>
        <p:nvSpPr>
          <p:cNvPr id="5" name="Text Placeholder 4">
            <a:extLst>
              <a:ext uri="{FF2B5EF4-FFF2-40B4-BE49-F238E27FC236}">
                <a16:creationId xmlns="" xmlns:a16="http://schemas.microsoft.com/office/drawing/2014/main" id="{6D5A4593-F996-4719-B2D0-0417A273F3CA}"/>
              </a:ext>
            </a:extLst>
          </p:cNvPr>
          <p:cNvSpPr>
            <a:spLocks noGrp="1"/>
          </p:cNvSpPr>
          <p:nvPr>
            <p:ph type="body" idx="1"/>
          </p:nvPr>
        </p:nvSpPr>
        <p:spPr>
          <a:xfrm>
            <a:off x="5037992" y="3679490"/>
            <a:ext cx="3852008" cy="1125140"/>
          </a:xfrm>
        </p:spPr>
        <p:txBody>
          <a:bodyPr>
            <a:normAutofit fontScale="92500" lnSpcReduction="10000"/>
          </a:bodyPr>
          <a:lstStyle/>
          <a:p>
            <a:r>
              <a:rPr lang="en-US" sz="4050" b="1" dirty="0">
                <a:solidFill>
                  <a:srgbClr val="00B050"/>
                </a:solidFill>
              </a:rPr>
              <a:t>PART C: LISTENING</a:t>
            </a:r>
          </a:p>
        </p:txBody>
      </p:sp>
      <p:pic>
        <p:nvPicPr>
          <p:cNvPr id="8" name="Picture Placeholder 7" descr="Person holding skis looking at mountain">
            <a:extLst>
              <a:ext uri="{FF2B5EF4-FFF2-40B4-BE49-F238E27FC236}">
                <a16:creationId xmlns="" xmlns:a16="http://schemas.microsoft.com/office/drawing/2014/main" id="{3F6BEADC-FAE1-884E-8B62-36917E3FB07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2" r="42"/>
          <a:stretch/>
        </p:blipFill>
        <p:spPr>
          <a:xfrm>
            <a:off x="1" y="1"/>
            <a:ext cx="5037991" cy="6866015"/>
          </a:xfrm>
        </p:spPr>
      </p:pic>
    </p:spTree>
    <p:extLst>
      <p:ext uri="{BB962C8B-B14F-4D97-AF65-F5344CB8AC3E}">
        <p14:creationId xmlns:p14="http://schemas.microsoft.com/office/powerpoint/2010/main" val="222291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36" name="Text Box 24"/>
          <p:cNvSpPr txBox="1">
            <a:spLocks noChangeArrowheads="1"/>
          </p:cNvSpPr>
          <p:nvPr/>
        </p:nvSpPr>
        <p:spPr bwMode="auto">
          <a:xfrm>
            <a:off x="914400" y="1447800"/>
            <a:ext cx="5029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sz="2400">
                <a:solidFill>
                  <a:srgbClr val="000099"/>
                </a:solidFill>
                <a:latin typeface="Times New Roman" panose="02020603050405020304" pitchFamily="18" charset="0"/>
              </a:rPr>
              <a:t>1. What has happened during the night?</a:t>
            </a:r>
          </a:p>
        </p:txBody>
      </p:sp>
      <p:sp>
        <p:nvSpPr>
          <p:cNvPr id="294938" name="Text Box 26"/>
          <p:cNvSpPr txBox="1">
            <a:spLocks noChangeArrowheads="1"/>
          </p:cNvSpPr>
          <p:nvPr/>
        </p:nvSpPr>
        <p:spPr bwMode="auto">
          <a:xfrm>
            <a:off x="914400" y="1905000"/>
            <a:ext cx="474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a:solidFill>
                  <a:srgbClr val="000099"/>
                </a:solidFill>
                <a:latin typeface="Times New Roman" panose="02020603050405020304" pitchFamily="18" charset="0"/>
              </a:rPr>
              <a:t>2. Why have people left their homes?</a:t>
            </a:r>
          </a:p>
        </p:txBody>
      </p:sp>
      <p:sp>
        <p:nvSpPr>
          <p:cNvPr id="294941" name="Text Box 29"/>
          <p:cNvSpPr txBox="1">
            <a:spLocks noChangeArrowheads="1"/>
          </p:cNvSpPr>
          <p:nvPr/>
        </p:nvSpPr>
        <p:spPr bwMode="auto">
          <a:xfrm>
            <a:off x="914400" y="2932113"/>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a:solidFill>
                  <a:srgbClr val="000099"/>
                </a:solidFill>
                <a:latin typeface="Times New Roman" panose="02020603050405020304" pitchFamily="18" charset="0"/>
              </a:rPr>
              <a:t>4. How many times has the old woman climbed Mount Whitney?</a:t>
            </a:r>
          </a:p>
        </p:txBody>
      </p:sp>
      <p:sp>
        <p:nvSpPr>
          <p:cNvPr id="294944" name="Text Box 32"/>
          <p:cNvSpPr txBox="1">
            <a:spLocks noChangeArrowheads="1"/>
          </p:cNvSpPr>
          <p:nvPr/>
        </p:nvSpPr>
        <p:spPr bwMode="auto">
          <a:xfrm>
            <a:off x="938213" y="3886200"/>
            <a:ext cx="43957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sz="2400">
                <a:solidFill>
                  <a:srgbClr val="000099"/>
                </a:solidFill>
                <a:latin typeface="Times New Roman" panose="02020603050405020304" pitchFamily="18" charset="0"/>
              </a:rPr>
              <a:t>6. Why does she climb it so often?</a:t>
            </a:r>
          </a:p>
        </p:txBody>
      </p:sp>
      <p:sp>
        <p:nvSpPr>
          <p:cNvPr id="21527" name="Text Box 2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u="sng">
                <a:latin typeface="Times New Roman" panose="02020603050405020304" pitchFamily="18" charset="0"/>
              </a:rPr>
              <a:t>Task 3.</a:t>
            </a:r>
            <a:r>
              <a:rPr lang="en-US" sz="2800">
                <a:solidFill>
                  <a:srgbClr val="FF0000"/>
                </a:solidFill>
                <a:latin typeface="Times New Roman" panose="02020603050405020304" pitchFamily="18" charset="0"/>
              </a:rPr>
              <a:t> </a:t>
            </a:r>
            <a:r>
              <a:rPr lang="en-US" sz="2800" i="1">
                <a:solidFill>
                  <a:srgbClr val="CC0000"/>
                </a:solidFill>
                <a:latin typeface="Times New Roman" panose="02020603050405020304" pitchFamily="18" charset="0"/>
              </a:rPr>
              <a:t>Listen again and answer the following questions</a:t>
            </a:r>
          </a:p>
        </p:txBody>
      </p:sp>
      <p:sp>
        <p:nvSpPr>
          <p:cNvPr id="21530" name="Rectangle 26"/>
          <p:cNvSpPr>
            <a:spLocks noChangeArrowheads="1"/>
          </p:cNvSpPr>
          <p:nvPr/>
        </p:nvSpPr>
        <p:spPr bwMode="auto">
          <a:xfrm>
            <a:off x="914400" y="2417763"/>
            <a:ext cx="326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2400" dirty="0">
                <a:solidFill>
                  <a:srgbClr val="000099"/>
                </a:solidFill>
                <a:latin typeface="Times New Roman" panose="02020603050405020304" pitchFamily="18" charset="0"/>
              </a:rPr>
              <a:t>3. Is there a strong wind?</a:t>
            </a:r>
          </a:p>
        </p:txBody>
      </p:sp>
      <p:sp>
        <p:nvSpPr>
          <p:cNvPr id="21531" name="Rectangle 27"/>
          <p:cNvSpPr>
            <a:spLocks noChangeArrowheads="1"/>
          </p:cNvSpPr>
          <p:nvPr/>
        </p:nvSpPr>
        <p:spPr bwMode="auto">
          <a:xfrm>
            <a:off x="914400" y="3408363"/>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2400" dirty="0">
                <a:solidFill>
                  <a:srgbClr val="000099"/>
                </a:solidFill>
                <a:latin typeface="Times New Roman" panose="02020603050405020304" pitchFamily="18" charset="0"/>
              </a:rPr>
              <a:t>5. Is it the highest in California?</a:t>
            </a:r>
          </a:p>
        </p:txBody>
      </p:sp>
    </p:spTree>
    <p:controls>
      <mc:AlternateContent xmlns:mc="http://schemas.openxmlformats.org/markup-compatibility/2006">
        <mc:Choice xmlns:v="urn:schemas-microsoft-com:vml" Requires="v">
          <p:control spid="21546" name="WindowsMediaPlayer1" r:id="rId2" imgW="6477120" imgH="457200"/>
        </mc:Choice>
        <mc:Fallback>
          <p:control name="WindowsMediaPlayer1" r:id="rId2" imgW="6477120" imgH="457200">
            <p:pic>
              <p:nvPicPr>
                <p:cNvPr id="21533" name="WindowsMediaPlayer1"/>
                <p:cNvPicPr preferRelativeResize="0">
                  <a:picLocks noChangeArrowheads="1" noChangeShapeType="1"/>
                </p:cNvPicPr>
                <p:nvPr/>
              </p:nvPicPr>
              <p:blipFill>
                <a:blip r:embed="rId4"/>
                <a:srcRect/>
                <a:stretch>
                  <a:fillRect/>
                </a:stretch>
              </p:blipFill>
              <p:spPr bwMode="auto">
                <a:xfrm>
                  <a:off x="914400" y="914400"/>
                  <a:ext cx="64770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4936"/>
                                        </p:tgtEl>
                                        <p:attrNameLst>
                                          <p:attrName>style.visibility</p:attrName>
                                        </p:attrNameLst>
                                      </p:cBhvr>
                                      <p:to>
                                        <p:strVal val="visible"/>
                                      </p:to>
                                    </p:set>
                                    <p:animEffect transition="in" filter="wipe(left)">
                                      <p:cBhvr>
                                        <p:cTn id="7" dur="500"/>
                                        <p:tgtEl>
                                          <p:spTgt spid="2949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4938"/>
                                        </p:tgtEl>
                                        <p:attrNameLst>
                                          <p:attrName>style.visibility</p:attrName>
                                        </p:attrNameLst>
                                      </p:cBhvr>
                                      <p:to>
                                        <p:strVal val="visible"/>
                                      </p:to>
                                    </p:set>
                                    <p:animEffect transition="in" filter="wipe(left)">
                                      <p:cBhvr>
                                        <p:cTn id="10" dur="1000"/>
                                        <p:tgtEl>
                                          <p:spTgt spid="29493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530"/>
                                        </p:tgtEl>
                                        <p:attrNameLst>
                                          <p:attrName>style.visibility</p:attrName>
                                        </p:attrNameLst>
                                      </p:cBhvr>
                                      <p:to>
                                        <p:strVal val="visible"/>
                                      </p:to>
                                    </p:set>
                                    <p:animEffect transition="in" filter="wipe(left)">
                                      <p:cBhvr>
                                        <p:cTn id="13" dur="1000"/>
                                        <p:tgtEl>
                                          <p:spTgt spid="215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4941"/>
                                        </p:tgtEl>
                                        <p:attrNameLst>
                                          <p:attrName>style.visibility</p:attrName>
                                        </p:attrNameLst>
                                      </p:cBhvr>
                                      <p:to>
                                        <p:strVal val="visible"/>
                                      </p:to>
                                    </p:set>
                                    <p:animEffect transition="in" filter="wipe(left)">
                                      <p:cBhvr>
                                        <p:cTn id="16" dur="1000"/>
                                        <p:tgtEl>
                                          <p:spTgt spid="29494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531"/>
                                        </p:tgtEl>
                                        <p:attrNameLst>
                                          <p:attrName>style.visibility</p:attrName>
                                        </p:attrNameLst>
                                      </p:cBhvr>
                                      <p:to>
                                        <p:strVal val="visible"/>
                                      </p:to>
                                    </p:set>
                                    <p:animEffect transition="in" filter="wipe(left)">
                                      <p:cBhvr>
                                        <p:cTn id="19" dur="1000"/>
                                        <p:tgtEl>
                                          <p:spTgt spid="215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4944"/>
                                        </p:tgtEl>
                                        <p:attrNameLst>
                                          <p:attrName>style.visibility</p:attrName>
                                        </p:attrNameLst>
                                      </p:cBhvr>
                                      <p:to>
                                        <p:strVal val="visible"/>
                                      </p:to>
                                    </p:set>
                                    <p:animEffect transition="in" filter="wipe(left)">
                                      <p:cBhvr>
                                        <p:cTn id="22" dur="1000"/>
                                        <p:tgtEl>
                                          <p:spTgt spid="294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36" grpId="0"/>
      <p:bldP spid="294938" grpId="0"/>
      <p:bldP spid="294941" grpId="0"/>
      <p:bldP spid="294944" grpId="0"/>
      <p:bldP spid="21530" grpId="0"/>
      <p:bldP spid="215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7" name="AutoShape 37" descr="star"/>
          <p:cNvSpPr>
            <a:spLocks noChangeArrowheads="1"/>
          </p:cNvSpPr>
          <p:nvPr/>
        </p:nvSpPr>
        <p:spPr bwMode="auto">
          <a:xfrm>
            <a:off x="5410200" y="762000"/>
            <a:ext cx="3733800" cy="1828800"/>
          </a:xfrm>
          <a:prstGeom prst="cloudCallout">
            <a:avLst>
              <a:gd name="adj1" fmla="val -150551"/>
              <a:gd name="adj2" fmla="val 122745"/>
            </a:avLst>
          </a:prstGeom>
          <a:blipFill dpi="0" rotWithShape="1">
            <a:blip r:embed="rId4"/>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eaLnBrk="0" hangingPunct="0"/>
            <a:r>
              <a:rPr lang="en-US" sz="3600" b="1">
                <a:solidFill>
                  <a:srgbClr val="000099"/>
                </a:solidFill>
                <a:latin typeface="Times New Roman" panose="02020603050405020304" pitchFamily="18" charset="0"/>
              </a:rPr>
              <a:t>LUCKY NUMBER</a:t>
            </a:r>
          </a:p>
        </p:txBody>
      </p:sp>
      <p:sp>
        <p:nvSpPr>
          <p:cNvPr id="25638" name="AutoShape 38" descr="star"/>
          <p:cNvSpPr>
            <a:spLocks noChangeArrowheads="1"/>
          </p:cNvSpPr>
          <p:nvPr/>
        </p:nvSpPr>
        <p:spPr bwMode="auto">
          <a:xfrm>
            <a:off x="5410200" y="685800"/>
            <a:ext cx="3733800" cy="1828800"/>
          </a:xfrm>
          <a:prstGeom prst="cloudCallout">
            <a:avLst>
              <a:gd name="adj1" fmla="val -153954"/>
              <a:gd name="adj2" fmla="val 237676"/>
            </a:avLst>
          </a:prstGeom>
          <a:blipFill dpi="0" rotWithShape="1">
            <a:blip r:embed="rId4"/>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eaLnBrk="0" hangingPunct="0"/>
            <a:r>
              <a:rPr lang="en-US" sz="3600" b="1" dirty="0">
                <a:solidFill>
                  <a:srgbClr val="000099"/>
                </a:solidFill>
                <a:latin typeface="Times New Roman" panose="02020603050405020304" pitchFamily="18" charset="0"/>
              </a:rPr>
              <a:t>LUCKY NUMBER</a:t>
            </a:r>
          </a:p>
        </p:txBody>
      </p:sp>
      <p:sp>
        <p:nvSpPr>
          <p:cNvPr id="25610" name="AutoShape 10">
            <a:hlinkClick r:id="" action="ppaction://noaction" highlightClick="1"/>
          </p:cNvPr>
          <p:cNvSpPr>
            <a:spLocks noChangeArrowheads="1"/>
          </p:cNvSpPr>
          <p:nvPr/>
        </p:nvSpPr>
        <p:spPr bwMode="auto">
          <a:xfrm>
            <a:off x="457200" y="2019300"/>
            <a:ext cx="914400" cy="685800"/>
          </a:xfrm>
          <a:prstGeom prst="actionButtonBlank">
            <a:avLst/>
          </a:prstGeom>
          <a:solidFill>
            <a:srgbClr val="E5F5FF"/>
          </a:solidFill>
          <a:ln w="222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000" b="1">
                <a:solidFill>
                  <a:srgbClr val="000066"/>
                </a:solidFill>
                <a:latin typeface="Times New Roman" panose="02020603050405020304" pitchFamily="18" charset="0"/>
              </a:rPr>
              <a:t>1</a:t>
            </a:r>
          </a:p>
        </p:txBody>
      </p:sp>
      <p:sp>
        <p:nvSpPr>
          <p:cNvPr id="25611" name="AutoShape 11">
            <a:hlinkClick r:id="" action="ppaction://noaction" highlightClick="1"/>
          </p:cNvPr>
          <p:cNvSpPr>
            <a:spLocks noChangeArrowheads="1"/>
          </p:cNvSpPr>
          <p:nvPr/>
        </p:nvSpPr>
        <p:spPr bwMode="auto">
          <a:xfrm>
            <a:off x="457200" y="2781300"/>
            <a:ext cx="914400" cy="685800"/>
          </a:xfrm>
          <a:prstGeom prst="actionButtonBlank">
            <a:avLst/>
          </a:prstGeom>
          <a:solidFill>
            <a:srgbClr val="E5F5FF"/>
          </a:solidFill>
          <a:ln w="222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000" b="1">
                <a:solidFill>
                  <a:srgbClr val="000066"/>
                </a:solidFill>
                <a:latin typeface="Times New Roman" panose="02020603050405020304" pitchFamily="18" charset="0"/>
              </a:rPr>
              <a:t>2</a:t>
            </a:r>
          </a:p>
        </p:txBody>
      </p:sp>
      <p:sp>
        <p:nvSpPr>
          <p:cNvPr id="25612" name="AutoShape 12">
            <a:hlinkClick r:id="" action="ppaction://noaction" highlightClick="1"/>
          </p:cNvPr>
          <p:cNvSpPr>
            <a:spLocks noChangeArrowheads="1"/>
          </p:cNvSpPr>
          <p:nvPr/>
        </p:nvSpPr>
        <p:spPr bwMode="auto">
          <a:xfrm>
            <a:off x="457200" y="3543300"/>
            <a:ext cx="914400" cy="685800"/>
          </a:xfrm>
          <a:prstGeom prst="actionButtonBlank">
            <a:avLst/>
          </a:prstGeom>
          <a:solidFill>
            <a:srgbClr val="E5F5FF"/>
          </a:solidFill>
          <a:ln w="222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000" b="1">
                <a:solidFill>
                  <a:srgbClr val="000066"/>
                </a:solidFill>
                <a:latin typeface="Times New Roman" panose="02020603050405020304" pitchFamily="18" charset="0"/>
              </a:rPr>
              <a:t>3</a:t>
            </a:r>
          </a:p>
        </p:txBody>
      </p:sp>
      <p:sp>
        <p:nvSpPr>
          <p:cNvPr id="25613" name="AutoShape 13">
            <a:hlinkClick r:id="" action="ppaction://noaction" highlightClick="1"/>
          </p:cNvPr>
          <p:cNvSpPr>
            <a:spLocks noChangeArrowheads="1"/>
          </p:cNvSpPr>
          <p:nvPr/>
        </p:nvSpPr>
        <p:spPr bwMode="auto">
          <a:xfrm>
            <a:off x="457200" y="4305300"/>
            <a:ext cx="914400" cy="685800"/>
          </a:xfrm>
          <a:prstGeom prst="actionButtonBlank">
            <a:avLst/>
          </a:prstGeom>
          <a:solidFill>
            <a:srgbClr val="E5F5FF"/>
          </a:solidFill>
          <a:ln w="222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000" b="1">
                <a:solidFill>
                  <a:srgbClr val="000066"/>
                </a:solidFill>
                <a:latin typeface="Times New Roman" panose="02020603050405020304" pitchFamily="18" charset="0"/>
              </a:rPr>
              <a:t>4</a:t>
            </a:r>
          </a:p>
        </p:txBody>
      </p:sp>
      <p:sp>
        <p:nvSpPr>
          <p:cNvPr id="25614" name="AutoShape 14">
            <a:hlinkClick r:id="" action="ppaction://noaction" highlightClick="1"/>
          </p:cNvPr>
          <p:cNvSpPr>
            <a:spLocks noChangeArrowheads="1"/>
          </p:cNvSpPr>
          <p:nvPr/>
        </p:nvSpPr>
        <p:spPr bwMode="auto">
          <a:xfrm>
            <a:off x="457200" y="5067300"/>
            <a:ext cx="914400" cy="685800"/>
          </a:xfrm>
          <a:prstGeom prst="actionButtonBlank">
            <a:avLst/>
          </a:prstGeom>
          <a:solidFill>
            <a:srgbClr val="E5F5FF"/>
          </a:solidFill>
          <a:ln w="222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000" b="1">
                <a:solidFill>
                  <a:srgbClr val="000066"/>
                </a:solidFill>
                <a:latin typeface="Times New Roman" panose="02020603050405020304" pitchFamily="18" charset="0"/>
              </a:rPr>
              <a:t>5</a:t>
            </a:r>
          </a:p>
        </p:txBody>
      </p:sp>
      <p:sp>
        <p:nvSpPr>
          <p:cNvPr id="25616" name="AutoShape 16">
            <a:hlinkClick r:id="" action="ppaction://noaction" highlightClick="1"/>
          </p:cNvPr>
          <p:cNvSpPr>
            <a:spLocks noChangeArrowheads="1"/>
          </p:cNvSpPr>
          <p:nvPr/>
        </p:nvSpPr>
        <p:spPr bwMode="auto">
          <a:xfrm>
            <a:off x="457200" y="5848350"/>
            <a:ext cx="914400" cy="685800"/>
          </a:xfrm>
          <a:prstGeom prst="actionButtonBlank">
            <a:avLst/>
          </a:prstGeom>
          <a:solidFill>
            <a:srgbClr val="E5F5FF"/>
          </a:solidFill>
          <a:ln w="222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000" b="1">
                <a:solidFill>
                  <a:srgbClr val="000066"/>
                </a:solidFill>
                <a:latin typeface="Times New Roman" panose="02020603050405020304" pitchFamily="18" charset="0"/>
              </a:rPr>
              <a:t>6</a:t>
            </a:r>
          </a:p>
        </p:txBody>
      </p:sp>
      <p:sp>
        <p:nvSpPr>
          <p:cNvPr id="294936" name="Text Box 24"/>
          <p:cNvSpPr txBox="1">
            <a:spLocks noChangeArrowheads="1"/>
          </p:cNvSpPr>
          <p:nvPr/>
        </p:nvSpPr>
        <p:spPr bwMode="auto">
          <a:xfrm>
            <a:off x="1447800" y="2933700"/>
            <a:ext cx="4724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sz="2400">
                <a:latin typeface="Times New Roman" panose="02020603050405020304" pitchFamily="18" charset="0"/>
              </a:rPr>
              <a:t>What has happened during the night?</a:t>
            </a:r>
          </a:p>
        </p:txBody>
      </p:sp>
      <p:sp>
        <p:nvSpPr>
          <p:cNvPr id="294938" name="Text Box 26"/>
          <p:cNvSpPr txBox="1">
            <a:spLocks noChangeArrowheads="1"/>
          </p:cNvSpPr>
          <p:nvPr/>
        </p:nvSpPr>
        <p:spPr bwMode="auto">
          <a:xfrm>
            <a:off x="1600200" y="2171700"/>
            <a:ext cx="443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a:latin typeface="Times New Roman" panose="02020603050405020304" pitchFamily="18" charset="0"/>
              </a:rPr>
              <a:t>Why have people left their homes?</a:t>
            </a:r>
          </a:p>
        </p:txBody>
      </p:sp>
      <p:sp>
        <p:nvSpPr>
          <p:cNvPr id="25620" name="Text Box 27"/>
          <p:cNvSpPr txBox="1">
            <a:spLocks noChangeArrowheads="1"/>
          </p:cNvSpPr>
          <p:nvPr/>
        </p:nvSpPr>
        <p:spPr bwMode="auto">
          <a:xfrm>
            <a:off x="1736725" y="5332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2400">
              <a:latin typeface="Times New Roman" panose="02020603050405020304" pitchFamily="18" charset="0"/>
            </a:endParaRPr>
          </a:p>
        </p:txBody>
      </p:sp>
      <p:sp>
        <p:nvSpPr>
          <p:cNvPr id="294941" name="Text Box 29"/>
          <p:cNvSpPr txBox="1">
            <a:spLocks noChangeArrowheads="1"/>
          </p:cNvSpPr>
          <p:nvPr/>
        </p:nvSpPr>
        <p:spPr bwMode="auto">
          <a:xfrm>
            <a:off x="1447800" y="4457700"/>
            <a:ext cx="7204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a:latin typeface="Times New Roman" panose="02020603050405020304" pitchFamily="18" charset="0"/>
              </a:rPr>
              <a:t>How many times has the old woman climbed Mount Whitney?</a:t>
            </a:r>
          </a:p>
        </p:txBody>
      </p:sp>
      <p:sp>
        <p:nvSpPr>
          <p:cNvPr id="294944" name="Text Box 32"/>
          <p:cNvSpPr txBox="1">
            <a:spLocks noChangeArrowheads="1"/>
          </p:cNvSpPr>
          <p:nvPr/>
        </p:nvSpPr>
        <p:spPr bwMode="auto">
          <a:xfrm>
            <a:off x="1447800" y="6000750"/>
            <a:ext cx="40909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sz="2400">
                <a:latin typeface="Times New Roman" panose="02020603050405020304" pitchFamily="18" charset="0"/>
              </a:rPr>
              <a:t>Why does she climb it so often?</a:t>
            </a:r>
          </a:p>
        </p:txBody>
      </p:sp>
      <p:sp>
        <p:nvSpPr>
          <p:cNvPr id="25624" name="Rectangle 24"/>
          <p:cNvSpPr>
            <a:spLocks noChangeArrowheads="1"/>
          </p:cNvSpPr>
          <p:nvPr/>
        </p:nvSpPr>
        <p:spPr bwMode="auto">
          <a:xfrm>
            <a:off x="1524000" y="5219700"/>
            <a:ext cx="295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2400" dirty="0">
                <a:latin typeface="Times New Roman" panose="02020603050405020304" pitchFamily="18" charset="0"/>
              </a:rPr>
              <a:t>Is there a strong wind?</a:t>
            </a:r>
          </a:p>
        </p:txBody>
      </p:sp>
      <p:sp>
        <p:nvSpPr>
          <p:cNvPr id="25625" name="Rectangle 25"/>
          <p:cNvSpPr>
            <a:spLocks noChangeArrowheads="1"/>
          </p:cNvSpPr>
          <p:nvPr/>
        </p:nvSpPr>
        <p:spPr bwMode="auto">
          <a:xfrm>
            <a:off x="1752600" y="36957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2400">
                <a:latin typeface="Times New Roman" panose="02020603050405020304" pitchFamily="18" charset="0"/>
              </a:rPr>
              <a:t>Is it the highest in California?</a:t>
            </a:r>
          </a:p>
        </p:txBody>
      </p:sp>
      <p:sp>
        <p:nvSpPr>
          <p:cNvPr id="294937" name="Rectangle 25"/>
          <p:cNvSpPr>
            <a:spLocks noChangeArrowheads="1"/>
          </p:cNvSpPr>
          <p:nvPr/>
        </p:nvSpPr>
        <p:spPr bwMode="auto">
          <a:xfrm>
            <a:off x="1600200" y="2933700"/>
            <a:ext cx="635793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solidFill>
                  <a:srgbClr val="000066"/>
                </a:solidFill>
                <a:latin typeface="Times New Roman" panose="02020603050405020304" pitchFamily="18" charset="0"/>
              </a:rPr>
              <a:t> Heavy rain has caused floods all over the country.</a:t>
            </a:r>
          </a:p>
        </p:txBody>
      </p:sp>
      <p:sp>
        <p:nvSpPr>
          <p:cNvPr id="294940" name="Rectangle 28"/>
          <p:cNvSpPr>
            <a:spLocks noChangeArrowheads="1"/>
          </p:cNvSpPr>
          <p:nvPr/>
        </p:nvSpPr>
        <p:spPr bwMode="auto">
          <a:xfrm>
            <a:off x="1600200" y="2171700"/>
            <a:ext cx="3440113"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solidFill>
                  <a:srgbClr val="000066"/>
                </a:solidFill>
                <a:latin typeface="Times New Roman" panose="02020603050405020304" pitchFamily="18" charset="0"/>
              </a:rPr>
              <a:t> Because rivers have risen.</a:t>
            </a:r>
          </a:p>
        </p:txBody>
      </p:sp>
      <p:sp>
        <p:nvSpPr>
          <p:cNvPr id="294943" name="Rectangle 31"/>
          <p:cNvSpPr>
            <a:spLocks noChangeArrowheads="1"/>
          </p:cNvSpPr>
          <p:nvPr/>
        </p:nvSpPr>
        <p:spPr bwMode="auto">
          <a:xfrm>
            <a:off x="1600200" y="4457700"/>
            <a:ext cx="666908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solidFill>
                  <a:srgbClr val="000066"/>
                </a:solidFill>
                <a:latin typeface="Times New Roman" panose="02020603050405020304" pitchFamily="18" charset="0"/>
              </a:rPr>
              <a:t> She has climbed Mount Whitney twenty three times.</a:t>
            </a:r>
          </a:p>
        </p:txBody>
      </p:sp>
      <p:sp>
        <p:nvSpPr>
          <p:cNvPr id="294946" name="Rectangle 34"/>
          <p:cNvSpPr>
            <a:spLocks noChangeArrowheads="1"/>
          </p:cNvSpPr>
          <p:nvPr/>
        </p:nvSpPr>
        <p:spPr bwMode="auto">
          <a:xfrm>
            <a:off x="1600200" y="5924550"/>
            <a:ext cx="546893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solidFill>
                  <a:srgbClr val="000066"/>
                </a:solidFill>
                <a:latin typeface="Times New Roman" panose="02020603050405020304" pitchFamily="18" charset="0"/>
              </a:rPr>
              <a:t> Because it has kept her young and healthy.</a:t>
            </a:r>
          </a:p>
        </p:txBody>
      </p:sp>
      <p:sp>
        <p:nvSpPr>
          <p:cNvPr id="2" name="Rectangle 34"/>
          <p:cNvSpPr>
            <a:spLocks noChangeArrowheads="1"/>
          </p:cNvSpPr>
          <p:nvPr/>
        </p:nvSpPr>
        <p:spPr bwMode="auto">
          <a:xfrm>
            <a:off x="1600200" y="3695700"/>
            <a:ext cx="148748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solidFill>
                  <a:srgbClr val="000066"/>
                </a:solidFill>
                <a:latin typeface="Times New Roman" panose="02020603050405020304" pitchFamily="18" charset="0"/>
              </a:rPr>
              <a:t> Yes, it is..</a:t>
            </a:r>
          </a:p>
        </p:txBody>
      </p:sp>
      <p:sp>
        <p:nvSpPr>
          <p:cNvPr id="3" name="Rectangle 34"/>
          <p:cNvSpPr>
            <a:spLocks noChangeArrowheads="1"/>
          </p:cNvSpPr>
          <p:nvPr/>
        </p:nvSpPr>
        <p:spPr bwMode="auto">
          <a:xfrm>
            <a:off x="1600200" y="5219700"/>
            <a:ext cx="1851025"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solidFill>
                  <a:srgbClr val="000066"/>
                </a:solidFill>
                <a:latin typeface="Times New Roman" panose="02020603050405020304" pitchFamily="18" charset="0"/>
              </a:rPr>
              <a:t> Yes, there is.</a:t>
            </a:r>
          </a:p>
        </p:txBody>
      </p:sp>
      <p:sp>
        <p:nvSpPr>
          <p:cNvPr id="25639" name="Text Box 39"/>
          <p:cNvSpPr txBox="1">
            <a:spLocks noChangeArrowheads="1"/>
          </p:cNvSpPr>
          <p:nvPr/>
        </p:nvSpPr>
        <p:spPr bwMode="auto">
          <a:xfrm>
            <a:off x="2057400" y="9525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anose="02020603050405020304" pitchFamily="18" charset="0"/>
              </a:rPr>
              <a:t>Lucky number game</a:t>
            </a:r>
          </a:p>
        </p:txBody>
      </p:sp>
      <p:grpSp>
        <p:nvGrpSpPr>
          <p:cNvPr id="25768" name="Group 168"/>
          <p:cNvGrpSpPr>
            <a:grpSpLocks/>
          </p:cNvGrpSpPr>
          <p:nvPr/>
        </p:nvGrpSpPr>
        <p:grpSpPr bwMode="auto">
          <a:xfrm>
            <a:off x="685800" y="76200"/>
            <a:ext cx="1295400" cy="990600"/>
            <a:chOff x="0" y="1872"/>
            <a:chExt cx="428" cy="310"/>
          </a:xfrm>
        </p:grpSpPr>
        <p:sp>
          <p:nvSpPr>
            <p:cNvPr id="25769" name="Oval 169"/>
            <p:cNvSpPr>
              <a:spLocks noChangeArrowheads="1"/>
            </p:cNvSpPr>
            <p:nvPr/>
          </p:nvSpPr>
          <p:spPr bwMode="gray">
            <a:xfrm>
              <a:off x="0" y="1872"/>
              <a:ext cx="428" cy="31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770" name="Oval 170"/>
            <p:cNvSpPr>
              <a:spLocks noChangeArrowheads="1"/>
            </p:cNvSpPr>
            <p:nvPr/>
          </p:nvSpPr>
          <p:spPr bwMode="gray">
            <a:xfrm>
              <a:off x="24" y="1889"/>
              <a:ext cx="379" cy="27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771" name="Oval 171"/>
            <p:cNvSpPr>
              <a:spLocks noChangeArrowheads="1"/>
            </p:cNvSpPr>
            <p:nvPr/>
          </p:nvSpPr>
          <p:spPr bwMode="gray">
            <a:xfrm>
              <a:off x="47" y="1906"/>
              <a:ext cx="334" cy="24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5772" name="Oval 172"/>
            <p:cNvSpPr>
              <a:spLocks noChangeArrowheads="1"/>
            </p:cNvSpPr>
            <p:nvPr/>
          </p:nvSpPr>
          <p:spPr bwMode="gray">
            <a:xfrm>
              <a:off x="47" y="1906"/>
              <a:ext cx="334" cy="242"/>
            </a:xfrm>
            <a:prstGeom prst="ellipse">
              <a:avLst/>
            </a:prstGeom>
            <a:solidFill>
              <a:schemeClr val="accent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25773" name="Oval 173"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00</a:t>
            </a:r>
          </a:p>
        </p:txBody>
      </p:sp>
      <p:sp>
        <p:nvSpPr>
          <p:cNvPr id="25774" name="Oval 174"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01</a:t>
            </a:r>
          </a:p>
        </p:txBody>
      </p:sp>
      <p:sp>
        <p:nvSpPr>
          <p:cNvPr id="25775" name="Oval 175"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02</a:t>
            </a:r>
          </a:p>
        </p:txBody>
      </p:sp>
      <p:sp>
        <p:nvSpPr>
          <p:cNvPr id="25776" name="Oval 176"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03</a:t>
            </a:r>
          </a:p>
        </p:txBody>
      </p:sp>
      <p:sp>
        <p:nvSpPr>
          <p:cNvPr id="25777" name="Oval 177"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04</a:t>
            </a:r>
          </a:p>
        </p:txBody>
      </p:sp>
      <p:sp>
        <p:nvSpPr>
          <p:cNvPr id="25778" name="Oval 178"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05</a:t>
            </a:r>
          </a:p>
        </p:txBody>
      </p:sp>
      <p:sp>
        <p:nvSpPr>
          <p:cNvPr id="25779" name="Oval 179"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06</a:t>
            </a:r>
          </a:p>
        </p:txBody>
      </p:sp>
      <p:sp>
        <p:nvSpPr>
          <p:cNvPr id="25780" name="Oval 180"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07</a:t>
            </a:r>
          </a:p>
        </p:txBody>
      </p:sp>
      <p:sp>
        <p:nvSpPr>
          <p:cNvPr id="25781" name="Oval 181"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08</a:t>
            </a:r>
          </a:p>
        </p:txBody>
      </p:sp>
      <p:sp>
        <p:nvSpPr>
          <p:cNvPr id="25782" name="Oval 182"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09</a:t>
            </a:r>
          </a:p>
        </p:txBody>
      </p:sp>
      <p:sp>
        <p:nvSpPr>
          <p:cNvPr id="25783" name="Oval 183" descr="Picture1"/>
          <p:cNvSpPr>
            <a:spLocks noChangeArrowheads="1"/>
          </p:cNvSpPr>
          <p:nvPr/>
        </p:nvSpPr>
        <p:spPr bwMode="auto">
          <a:xfrm>
            <a:off x="8128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10</a:t>
            </a:r>
          </a:p>
        </p:txBody>
      </p:sp>
      <p:grpSp>
        <p:nvGrpSpPr>
          <p:cNvPr id="25784" name="Group 184"/>
          <p:cNvGrpSpPr>
            <a:grpSpLocks/>
          </p:cNvGrpSpPr>
          <p:nvPr/>
        </p:nvGrpSpPr>
        <p:grpSpPr bwMode="auto">
          <a:xfrm>
            <a:off x="644525" y="107950"/>
            <a:ext cx="1295400" cy="990600"/>
            <a:chOff x="0" y="1872"/>
            <a:chExt cx="428" cy="310"/>
          </a:xfrm>
        </p:grpSpPr>
        <p:sp>
          <p:nvSpPr>
            <p:cNvPr id="25785" name="Oval 185"/>
            <p:cNvSpPr>
              <a:spLocks noChangeArrowheads="1"/>
            </p:cNvSpPr>
            <p:nvPr/>
          </p:nvSpPr>
          <p:spPr bwMode="gray">
            <a:xfrm>
              <a:off x="0" y="1872"/>
              <a:ext cx="428" cy="31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786" name="Oval 186"/>
            <p:cNvSpPr>
              <a:spLocks noChangeArrowheads="1"/>
            </p:cNvSpPr>
            <p:nvPr/>
          </p:nvSpPr>
          <p:spPr bwMode="gray">
            <a:xfrm>
              <a:off x="24" y="1889"/>
              <a:ext cx="379" cy="27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787" name="Oval 187"/>
            <p:cNvSpPr>
              <a:spLocks noChangeArrowheads="1"/>
            </p:cNvSpPr>
            <p:nvPr/>
          </p:nvSpPr>
          <p:spPr bwMode="gray">
            <a:xfrm>
              <a:off x="47" y="1906"/>
              <a:ext cx="334" cy="24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5788" name="Oval 188"/>
            <p:cNvSpPr>
              <a:spLocks noChangeArrowheads="1"/>
            </p:cNvSpPr>
            <p:nvPr/>
          </p:nvSpPr>
          <p:spPr bwMode="gray">
            <a:xfrm>
              <a:off x="47" y="1906"/>
              <a:ext cx="334" cy="242"/>
            </a:xfrm>
            <a:prstGeom prst="ellipse">
              <a:avLst/>
            </a:prstGeom>
            <a:solidFill>
              <a:schemeClr val="accent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25789" name="Oval 189"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00</a:t>
            </a:r>
          </a:p>
        </p:txBody>
      </p:sp>
      <p:sp>
        <p:nvSpPr>
          <p:cNvPr id="25790" name="Oval 190"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01</a:t>
            </a:r>
          </a:p>
        </p:txBody>
      </p:sp>
      <p:sp>
        <p:nvSpPr>
          <p:cNvPr id="25791" name="Oval 191"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02</a:t>
            </a:r>
          </a:p>
        </p:txBody>
      </p:sp>
      <p:sp>
        <p:nvSpPr>
          <p:cNvPr id="25792" name="Oval 192"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03</a:t>
            </a:r>
          </a:p>
        </p:txBody>
      </p:sp>
      <p:sp>
        <p:nvSpPr>
          <p:cNvPr id="25793" name="Oval 193"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04</a:t>
            </a:r>
          </a:p>
        </p:txBody>
      </p:sp>
      <p:sp>
        <p:nvSpPr>
          <p:cNvPr id="25794" name="Oval 194"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05</a:t>
            </a:r>
          </a:p>
        </p:txBody>
      </p:sp>
      <p:sp>
        <p:nvSpPr>
          <p:cNvPr id="25795" name="Oval 195"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06</a:t>
            </a:r>
          </a:p>
        </p:txBody>
      </p:sp>
      <p:sp>
        <p:nvSpPr>
          <p:cNvPr id="25796" name="Oval 196"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07</a:t>
            </a:r>
          </a:p>
        </p:txBody>
      </p:sp>
      <p:sp>
        <p:nvSpPr>
          <p:cNvPr id="25797" name="Oval 197"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08</a:t>
            </a:r>
          </a:p>
        </p:txBody>
      </p:sp>
      <p:sp>
        <p:nvSpPr>
          <p:cNvPr id="25798" name="Oval 198"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09</a:t>
            </a:r>
          </a:p>
        </p:txBody>
      </p:sp>
      <p:sp>
        <p:nvSpPr>
          <p:cNvPr id="25799" name="Oval 199" descr="Picture1"/>
          <p:cNvSpPr>
            <a:spLocks noChangeArrowheads="1"/>
          </p:cNvSpPr>
          <p:nvPr/>
        </p:nvSpPr>
        <p:spPr bwMode="auto">
          <a:xfrm>
            <a:off x="771525" y="22225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10</a:t>
            </a:r>
          </a:p>
        </p:txBody>
      </p:sp>
      <p:grpSp>
        <p:nvGrpSpPr>
          <p:cNvPr id="25800" name="Group 200"/>
          <p:cNvGrpSpPr>
            <a:grpSpLocks/>
          </p:cNvGrpSpPr>
          <p:nvPr/>
        </p:nvGrpSpPr>
        <p:grpSpPr bwMode="auto">
          <a:xfrm>
            <a:off x="609600" y="76200"/>
            <a:ext cx="1295400" cy="990600"/>
            <a:chOff x="0" y="1872"/>
            <a:chExt cx="428" cy="310"/>
          </a:xfrm>
        </p:grpSpPr>
        <p:sp>
          <p:nvSpPr>
            <p:cNvPr id="25801" name="Oval 201"/>
            <p:cNvSpPr>
              <a:spLocks noChangeArrowheads="1"/>
            </p:cNvSpPr>
            <p:nvPr/>
          </p:nvSpPr>
          <p:spPr bwMode="gray">
            <a:xfrm>
              <a:off x="0" y="1872"/>
              <a:ext cx="428" cy="31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02" name="Oval 202"/>
            <p:cNvSpPr>
              <a:spLocks noChangeArrowheads="1"/>
            </p:cNvSpPr>
            <p:nvPr/>
          </p:nvSpPr>
          <p:spPr bwMode="gray">
            <a:xfrm>
              <a:off x="24" y="1889"/>
              <a:ext cx="379" cy="27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03" name="Oval 203"/>
            <p:cNvSpPr>
              <a:spLocks noChangeArrowheads="1"/>
            </p:cNvSpPr>
            <p:nvPr/>
          </p:nvSpPr>
          <p:spPr bwMode="gray">
            <a:xfrm>
              <a:off x="47" y="1906"/>
              <a:ext cx="334" cy="24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5804" name="Oval 204"/>
            <p:cNvSpPr>
              <a:spLocks noChangeArrowheads="1"/>
            </p:cNvSpPr>
            <p:nvPr/>
          </p:nvSpPr>
          <p:spPr bwMode="gray">
            <a:xfrm>
              <a:off x="47" y="1906"/>
              <a:ext cx="334" cy="242"/>
            </a:xfrm>
            <a:prstGeom prst="ellipse">
              <a:avLst/>
            </a:prstGeom>
            <a:solidFill>
              <a:schemeClr val="accent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25805" name="Oval 205"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00</a:t>
            </a:r>
          </a:p>
        </p:txBody>
      </p:sp>
      <p:sp>
        <p:nvSpPr>
          <p:cNvPr id="25806" name="Oval 206"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01</a:t>
            </a:r>
          </a:p>
        </p:txBody>
      </p:sp>
      <p:sp>
        <p:nvSpPr>
          <p:cNvPr id="25807" name="Oval 207"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02</a:t>
            </a:r>
          </a:p>
        </p:txBody>
      </p:sp>
      <p:sp>
        <p:nvSpPr>
          <p:cNvPr id="25808" name="Oval 208"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03</a:t>
            </a:r>
          </a:p>
        </p:txBody>
      </p:sp>
      <p:sp>
        <p:nvSpPr>
          <p:cNvPr id="25809" name="Oval 209"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04</a:t>
            </a:r>
          </a:p>
        </p:txBody>
      </p:sp>
      <p:sp>
        <p:nvSpPr>
          <p:cNvPr id="25810" name="Oval 210"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05</a:t>
            </a:r>
          </a:p>
        </p:txBody>
      </p:sp>
      <p:sp>
        <p:nvSpPr>
          <p:cNvPr id="25811" name="Oval 211"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06</a:t>
            </a:r>
          </a:p>
        </p:txBody>
      </p:sp>
      <p:sp>
        <p:nvSpPr>
          <p:cNvPr id="25812" name="Oval 212"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07</a:t>
            </a:r>
          </a:p>
        </p:txBody>
      </p:sp>
      <p:sp>
        <p:nvSpPr>
          <p:cNvPr id="25813" name="Oval 213"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08</a:t>
            </a:r>
          </a:p>
        </p:txBody>
      </p:sp>
      <p:sp>
        <p:nvSpPr>
          <p:cNvPr id="25814" name="Oval 214"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09</a:t>
            </a:r>
          </a:p>
        </p:txBody>
      </p:sp>
      <p:sp>
        <p:nvSpPr>
          <p:cNvPr id="25815" name="Oval 215"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10</a:t>
            </a:r>
          </a:p>
        </p:txBody>
      </p:sp>
      <p:grpSp>
        <p:nvGrpSpPr>
          <p:cNvPr id="25816" name="Group 216"/>
          <p:cNvGrpSpPr>
            <a:grpSpLocks/>
          </p:cNvGrpSpPr>
          <p:nvPr/>
        </p:nvGrpSpPr>
        <p:grpSpPr bwMode="auto">
          <a:xfrm>
            <a:off x="609600" y="76200"/>
            <a:ext cx="1295400" cy="990600"/>
            <a:chOff x="0" y="1872"/>
            <a:chExt cx="428" cy="310"/>
          </a:xfrm>
        </p:grpSpPr>
        <p:sp>
          <p:nvSpPr>
            <p:cNvPr id="25817" name="Oval 217"/>
            <p:cNvSpPr>
              <a:spLocks noChangeArrowheads="1"/>
            </p:cNvSpPr>
            <p:nvPr/>
          </p:nvSpPr>
          <p:spPr bwMode="gray">
            <a:xfrm>
              <a:off x="0" y="1872"/>
              <a:ext cx="428" cy="31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18" name="Oval 218"/>
            <p:cNvSpPr>
              <a:spLocks noChangeArrowheads="1"/>
            </p:cNvSpPr>
            <p:nvPr/>
          </p:nvSpPr>
          <p:spPr bwMode="gray">
            <a:xfrm>
              <a:off x="24" y="1889"/>
              <a:ext cx="379" cy="27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19" name="Oval 219"/>
            <p:cNvSpPr>
              <a:spLocks noChangeArrowheads="1"/>
            </p:cNvSpPr>
            <p:nvPr/>
          </p:nvSpPr>
          <p:spPr bwMode="gray">
            <a:xfrm>
              <a:off x="47" y="1906"/>
              <a:ext cx="334" cy="24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5820" name="Oval 220"/>
            <p:cNvSpPr>
              <a:spLocks noChangeArrowheads="1"/>
            </p:cNvSpPr>
            <p:nvPr/>
          </p:nvSpPr>
          <p:spPr bwMode="gray">
            <a:xfrm>
              <a:off x="47" y="1906"/>
              <a:ext cx="334" cy="242"/>
            </a:xfrm>
            <a:prstGeom prst="ellipse">
              <a:avLst/>
            </a:prstGeom>
            <a:solidFill>
              <a:schemeClr val="accent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25821" name="Oval 221"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00</a:t>
            </a:r>
          </a:p>
        </p:txBody>
      </p:sp>
      <p:sp>
        <p:nvSpPr>
          <p:cNvPr id="25822" name="Oval 222"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01</a:t>
            </a:r>
          </a:p>
        </p:txBody>
      </p:sp>
      <p:sp>
        <p:nvSpPr>
          <p:cNvPr id="25823" name="Oval 223"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02</a:t>
            </a:r>
          </a:p>
        </p:txBody>
      </p:sp>
      <p:sp>
        <p:nvSpPr>
          <p:cNvPr id="25824" name="Oval 224"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03</a:t>
            </a:r>
          </a:p>
        </p:txBody>
      </p:sp>
      <p:sp>
        <p:nvSpPr>
          <p:cNvPr id="25825" name="Oval 225"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04</a:t>
            </a:r>
          </a:p>
        </p:txBody>
      </p:sp>
      <p:sp>
        <p:nvSpPr>
          <p:cNvPr id="25826" name="Oval 226"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05</a:t>
            </a:r>
          </a:p>
        </p:txBody>
      </p:sp>
      <p:sp>
        <p:nvSpPr>
          <p:cNvPr id="25827" name="Oval 227"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06</a:t>
            </a:r>
          </a:p>
        </p:txBody>
      </p:sp>
      <p:sp>
        <p:nvSpPr>
          <p:cNvPr id="25828" name="Oval 228"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07</a:t>
            </a:r>
          </a:p>
        </p:txBody>
      </p:sp>
      <p:sp>
        <p:nvSpPr>
          <p:cNvPr id="25829" name="Oval 229"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08</a:t>
            </a:r>
          </a:p>
        </p:txBody>
      </p:sp>
      <p:sp>
        <p:nvSpPr>
          <p:cNvPr id="25830" name="Oval 230"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09</a:t>
            </a:r>
          </a:p>
        </p:txBody>
      </p:sp>
      <p:sp>
        <p:nvSpPr>
          <p:cNvPr id="25831" name="Oval 231" descr="Picture1"/>
          <p:cNvSpPr>
            <a:spLocks noChangeArrowheads="1"/>
          </p:cNvSpPr>
          <p:nvPr/>
        </p:nvSpPr>
        <p:spPr bwMode="auto">
          <a:xfrm>
            <a:off x="73660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10</a:t>
            </a:r>
          </a:p>
        </p:txBody>
      </p:sp>
      <p:grpSp>
        <p:nvGrpSpPr>
          <p:cNvPr id="25832" name="Group 232"/>
          <p:cNvGrpSpPr>
            <a:grpSpLocks/>
          </p:cNvGrpSpPr>
          <p:nvPr/>
        </p:nvGrpSpPr>
        <p:grpSpPr bwMode="auto">
          <a:xfrm>
            <a:off x="655638" y="76200"/>
            <a:ext cx="1295400" cy="990600"/>
            <a:chOff x="0" y="1872"/>
            <a:chExt cx="428" cy="310"/>
          </a:xfrm>
        </p:grpSpPr>
        <p:sp>
          <p:nvSpPr>
            <p:cNvPr id="25833" name="Oval 233"/>
            <p:cNvSpPr>
              <a:spLocks noChangeArrowheads="1"/>
            </p:cNvSpPr>
            <p:nvPr/>
          </p:nvSpPr>
          <p:spPr bwMode="gray">
            <a:xfrm>
              <a:off x="0" y="1872"/>
              <a:ext cx="428" cy="31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34" name="Oval 234"/>
            <p:cNvSpPr>
              <a:spLocks noChangeArrowheads="1"/>
            </p:cNvSpPr>
            <p:nvPr/>
          </p:nvSpPr>
          <p:spPr bwMode="gray">
            <a:xfrm>
              <a:off x="24" y="1889"/>
              <a:ext cx="379" cy="27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35" name="Oval 235"/>
            <p:cNvSpPr>
              <a:spLocks noChangeArrowheads="1"/>
            </p:cNvSpPr>
            <p:nvPr/>
          </p:nvSpPr>
          <p:spPr bwMode="gray">
            <a:xfrm>
              <a:off x="47" y="1906"/>
              <a:ext cx="334" cy="24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5836" name="Oval 236"/>
            <p:cNvSpPr>
              <a:spLocks noChangeArrowheads="1"/>
            </p:cNvSpPr>
            <p:nvPr/>
          </p:nvSpPr>
          <p:spPr bwMode="gray">
            <a:xfrm>
              <a:off x="47" y="1906"/>
              <a:ext cx="334" cy="242"/>
            </a:xfrm>
            <a:prstGeom prst="ellipse">
              <a:avLst/>
            </a:prstGeom>
            <a:solidFill>
              <a:schemeClr val="accent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25837" name="Oval 237"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00</a:t>
            </a:r>
          </a:p>
        </p:txBody>
      </p:sp>
      <p:sp>
        <p:nvSpPr>
          <p:cNvPr id="25838" name="Oval 238"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01</a:t>
            </a:r>
          </a:p>
        </p:txBody>
      </p:sp>
      <p:sp>
        <p:nvSpPr>
          <p:cNvPr id="25839" name="Oval 239"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02</a:t>
            </a:r>
          </a:p>
        </p:txBody>
      </p:sp>
      <p:sp>
        <p:nvSpPr>
          <p:cNvPr id="25840" name="Oval 240"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03</a:t>
            </a:r>
          </a:p>
        </p:txBody>
      </p:sp>
      <p:sp>
        <p:nvSpPr>
          <p:cNvPr id="25841" name="Oval 241"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04</a:t>
            </a:r>
          </a:p>
        </p:txBody>
      </p:sp>
      <p:sp>
        <p:nvSpPr>
          <p:cNvPr id="25842" name="Oval 242"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05</a:t>
            </a:r>
          </a:p>
        </p:txBody>
      </p:sp>
      <p:sp>
        <p:nvSpPr>
          <p:cNvPr id="25843" name="Oval 243"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06</a:t>
            </a:r>
          </a:p>
        </p:txBody>
      </p:sp>
      <p:sp>
        <p:nvSpPr>
          <p:cNvPr id="25844" name="Oval 244"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07</a:t>
            </a:r>
          </a:p>
        </p:txBody>
      </p:sp>
      <p:sp>
        <p:nvSpPr>
          <p:cNvPr id="25845" name="Oval 245"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08</a:t>
            </a:r>
          </a:p>
        </p:txBody>
      </p:sp>
      <p:sp>
        <p:nvSpPr>
          <p:cNvPr id="25846" name="Oval 246"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09</a:t>
            </a:r>
          </a:p>
        </p:txBody>
      </p:sp>
      <p:sp>
        <p:nvSpPr>
          <p:cNvPr id="25847" name="Oval 247" descr="Picture1"/>
          <p:cNvSpPr>
            <a:spLocks noChangeArrowheads="1"/>
          </p:cNvSpPr>
          <p:nvPr/>
        </p:nvSpPr>
        <p:spPr bwMode="auto">
          <a:xfrm>
            <a:off x="782638"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10</a:t>
            </a:r>
          </a:p>
        </p:txBody>
      </p:sp>
      <p:grpSp>
        <p:nvGrpSpPr>
          <p:cNvPr id="25848" name="Group 248"/>
          <p:cNvGrpSpPr>
            <a:grpSpLocks/>
          </p:cNvGrpSpPr>
          <p:nvPr/>
        </p:nvGrpSpPr>
        <p:grpSpPr bwMode="auto">
          <a:xfrm>
            <a:off x="666750" y="76200"/>
            <a:ext cx="1295400" cy="990600"/>
            <a:chOff x="0" y="1872"/>
            <a:chExt cx="428" cy="310"/>
          </a:xfrm>
        </p:grpSpPr>
        <p:sp>
          <p:nvSpPr>
            <p:cNvPr id="25849" name="Oval 249"/>
            <p:cNvSpPr>
              <a:spLocks noChangeArrowheads="1"/>
            </p:cNvSpPr>
            <p:nvPr/>
          </p:nvSpPr>
          <p:spPr bwMode="gray">
            <a:xfrm>
              <a:off x="0" y="1872"/>
              <a:ext cx="428" cy="31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50" name="Oval 250"/>
            <p:cNvSpPr>
              <a:spLocks noChangeArrowheads="1"/>
            </p:cNvSpPr>
            <p:nvPr/>
          </p:nvSpPr>
          <p:spPr bwMode="gray">
            <a:xfrm>
              <a:off x="24" y="1889"/>
              <a:ext cx="379" cy="27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851" name="Oval 251"/>
            <p:cNvSpPr>
              <a:spLocks noChangeArrowheads="1"/>
            </p:cNvSpPr>
            <p:nvPr/>
          </p:nvSpPr>
          <p:spPr bwMode="gray">
            <a:xfrm>
              <a:off x="47" y="1906"/>
              <a:ext cx="334" cy="24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5852" name="Oval 252"/>
            <p:cNvSpPr>
              <a:spLocks noChangeArrowheads="1"/>
            </p:cNvSpPr>
            <p:nvPr/>
          </p:nvSpPr>
          <p:spPr bwMode="gray">
            <a:xfrm>
              <a:off x="47" y="1906"/>
              <a:ext cx="334" cy="242"/>
            </a:xfrm>
            <a:prstGeom prst="ellipse">
              <a:avLst/>
            </a:prstGeom>
            <a:solidFill>
              <a:schemeClr val="accent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25853" name="Oval 253"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00</a:t>
            </a:r>
          </a:p>
        </p:txBody>
      </p:sp>
      <p:sp>
        <p:nvSpPr>
          <p:cNvPr id="25854" name="Oval 254"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01</a:t>
            </a:r>
          </a:p>
        </p:txBody>
      </p:sp>
      <p:sp>
        <p:nvSpPr>
          <p:cNvPr id="25855" name="Oval 255"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02</a:t>
            </a:r>
          </a:p>
        </p:txBody>
      </p:sp>
      <p:sp>
        <p:nvSpPr>
          <p:cNvPr id="25856" name="Oval 256"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03</a:t>
            </a:r>
          </a:p>
        </p:txBody>
      </p:sp>
      <p:sp>
        <p:nvSpPr>
          <p:cNvPr id="25857" name="Oval 257"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04</a:t>
            </a:r>
          </a:p>
        </p:txBody>
      </p:sp>
      <p:sp>
        <p:nvSpPr>
          <p:cNvPr id="25858" name="Oval 258"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05</a:t>
            </a:r>
          </a:p>
        </p:txBody>
      </p:sp>
      <p:sp>
        <p:nvSpPr>
          <p:cNvPr id="25859" name="Oval 259"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06</a:t>
            </a:r>
          </a:p>
        </p:txBody>
      </p:sp>
      <p:sp>
        <p:nvSpPr>
          <p:cNvPr id="25860" name="Oval 260"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07</a:t>
            </a:r>
          </a:p>
        </p:txBody>
      </p:sp>
      <p:sp>
        <p:nvSpPr>
          <p:cNvPr id="25861" name="Oval 261"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08</a:t>
            </a:r>
          </a:p>
        </p:txBody>
      </p:sp>
      <p:sp>
        <p:nvSpPr>
          <p:cNvPr id="25862" name="Oval 262"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600" b="1">
                <a:solidFill>
                  <a:schemeClr val="bg1"/>
                </a:solidFill>
                <a:latin typeface="Times New Roman" panose="02020603050405020304" pitchFamily="18" charset="0"/>
              </a:rPr>
              <a:t>09</a:t>
            </a:r>
          </a:p>
        </p:txBody>
      </p:sp>
      <p:sp>
        <p:nvSpPr>
          <p:cNvPr id="25863" name="Oval 263" descr="Picture1"/>
          <p:cNvSpPr>
            <a:spLocks noChangeArrowheads="1"/>
          </p:cNvSpPr>
          <p:nvPr/>
        </p:nvSpPr>
        <p:spPr bwMode="auto">
          <a:xfrm>
            <a:off x="793750" y="190500"/>
            <a:ext cx="1066800" cy="762000"/>
          </a:xfrm>
          <a:prstGeom prst="ellipse">
            <a:avLst/>
          </a:prstGeom>
          <a:blipFill dpi="0" rotWithShape="1">
            <a:blip r:embed="rId5"/>
            <a:srcRect/>
            <a:stretch>
              <a:fillRect/>
            </a:stretch>
          </a:blipFill>
          <a:ln w="50800" cmpd="tri">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eaLnBrk="0" hangingPunct="0"/>
            <a:r>
              <a:rPr lang="en-US" sz="4000" b="1" dirty="0">
                <a:solidFill>
                  <a:schemeClr val="bg1"/>
                </a:solidFill>
                <a:latin typeface="Times New Roman" panose="02020603050405020304" pitchFamily="18" charset="0"/>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39"/>
                                        </p:tgtEl>
                                        <p:attrNameLst>
                                          <p:attrName>style.visibility</p:attrName>
                                        </p:attrNameLst>
                                      </p:cBhvr>
                                      <p:to>
                                        <p:strVal val="visible"/>
                                      </p:to>
                                    </p:set>
                                    <p:anim calcmode="lin" valueType="num">
                                      <p:cBhvr>
                                        <p:cTn id="7" dur="500" fill="hold"/>
                                        <p:tgtEl>
                                          <p:spTgt spid="25639"/>
                                        </p:tgtEl>
                                        <p:attrNameLst>
                                          <p:attrName>ppt_w</p:attrName>
                                        </p:attrNameLst>
                                      </p:cBhvr>
                                      <p:tavLst>
                                        <p:tav tm="0">
                                          <p:val>
                                            <p:fltVal val="0"/>
                                          </p:val>
                                        </p:tav>
                                        <p:tav tm="100000">
                                          <p:val>
                                            <p:strVal val="#ppt_w"/>
                                          </p:val>
                                        </p:tav>
                                      </p:tavLst>
                                    </p:anim>
                                    <p:anim calcmode="lin" valueType="num">
                                      <p:cBhvr>
                                        <p:cTn id="8" dur="500" fill="hold"/>
                                        <p:tgtEl>
                                          <p:spTgt spid="256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610"/>
                                        </p:tgtEl>
                                        <p:attrNameLst>
                                          <p:attrName>style.visibility</p:attrName>
                                        </p:attrNameLst>
                                      </p:cBhvr>
                                      <p:to>
                                        <p:strVal val="visible"/>
                                      </p:to>
                                    </p:set>
                                    <p:animEffect transition="in" filter="blinds(horizontal)">
                                      <p:cBhvr>
                                        <p:cTn id="13" dur="500"/>
                                        <p:tgtEl>
                                          <p:spTgt spid="25610"/>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25611"/>
                                        </p:tgtEl>
                                        <p:attrNameLst>
                                          <p:attrName>style.visibility</p:attrName>
                                        </p:attrNameLst>
                                      </p:cBhvr>
                                      <p:to>
                                        <p:strVal val="visible"/>
                                      </p:to>
                                    </p:set>
                                    <p:animEffect transition="in" filter="blinds(horizontal)">
                                      <p:cBhvr>
                                        <p:cTn id="17" dur="500"/>
                                        <p:tgtEl>
                                          <p:spTgt spid="25611"/>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25612"/>
                                        </p:tgtEl>
                                        <p:attrNameLst>
                                          <p:attrName>style.visibility</p:attrName>
                                        </p:attrNameLst>
                                      </p:cBhvr>
                                      <p:to>
                                        <p:strVal val="visible"/>
                                      </p:to>
                                    </p:set>
                                    <p:animEffect transition="in" filter="blinds(horizontal)">
                                      <p:cBhvr>
                                        <p:cTn id="21" dur="500"/>
                                        <p:tgtEl>
                                          <p:spTgt spid="25612"/>
                                        </p:tgtEl>
                                      </p:cBhvr>
                                    </p:animEffect>
                                  </p:childTnLst>
                                </p:cTn>
                              </p:par>
                            </p:childTnLst>
                          </p:cTn>
                        </p:par>
                        <p:par>
                          <p:cTn id="22" fill="hold" nodeType="afterGroup">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25613"/>
                                        </p:tgtEl>
                                        <p:attrNameLst>
                                          <p:attrName>style.visibility</p:attrName>
                                        </p:attrNameLst>
                                      </p:cBhvr>
                                      <p:to>
                                        <p:strVal val="visible"/>
                                      </p:to>
                                    </p:set>
                                    <p:animEffect transition="in" filter="blinds(horizontal)">
                                      <p:cBhvr>
                                        <p:cTn id="25" dur="500"/>
                                        <p:tgtEl>
                                          <p:spTgt spid="25613"/>
                                        </p:tgtEl>
                                      </p:cBhvr>
                                    </p:animEffect>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25614"/>
                                        </p:tgtEl>
                                        <p:attrNameLst>
                                          <p:attrName>style.visibility</p:attrName>
                                        </p:attrNameLst>
                                      </p:cBhvr>
                                      <p:to>
                                        <p:strVal val="visible"/>
                                      </p:to>
                                    </p:set>
                                    <p:animEffect transition="in" filter="blinds(horizontal)">
                                      <p:cBhvr>
                                        <p:cTn id="29" dur="500"/>
                                        <p:tgtEl>
                                          <p:spTgt spid="25614"/>
                                        </p:tgtEl>
                                      </p:cBhvr>
                                    </p:animEffect>
                                  </p:childTnLst>
                                </p:cTn>
                              </p:par>
                            </p:childTnLst>
                          </p:cTn>
                        </p:par>
                        <p:par>
                          <p:cTn id="30" fill="hold" nodeType="afterGroup">
                            <p:stCondLst>
                              <p:cond delay="2500"/>
                            </p:stCondLst>
                            <p:childTnLst>
                              <p:par>
                                <p:cTn id="31" presetID="3" presetClass="entr" presetSubtype="10" fill="hold" grpId="0" nodeType="afterEffect">
                                  <p:stCondLst>
                                    <p:cond delay="0"/>
                                  </p:stCondLst>
                                  <p:childTnLst>
                                    <p:set>
                                      <p:cBhvr>
                                        <p:cTn id="32" dur="1" fill="hold">
                                          <p:stCondLst>
                                            <p:cond delay="0"/>
                                          </p:stCondLst>
                                        </p:cTn>
                                        <p:tgtEl>
                                          <p:spTgt spid="25616"/>
                                        </p:tgtEl>
                                        <p:attrNameLst>
                                          <p:attrName>style.visibility</p:attrName>
                                        </p:attrNameLst>
                                      </p:cBhvr>
                                      <p:to>
                                        <p:strVal val="visible"/>
                                      </p:to>
                                    </p:set>
                                    <p:animEffect transition="in" filter="blinds(horizontal)">
                                      <p:cBhvr>
                                        <p:cTn id="33" dur="5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5610"/>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294938"/>
                                        </p:tgtEl>
                                        <p:attrNameLst>
                                          <p:attrName>style.visibility</p:attrName>
                                        </p:attrNameLst>
                                      </p:cBhvr>
                                      <p:to>
                                        <p:strVal val="visible"/>
                                      </p:to>
                                    </p:set>
                                    <p:animEffect transition="in" filter="wipe(left)">
                                      <p:cBhvr>
                                        <p:cTn id="39" dur="1000"/>
                                        <p:tgtEl>
                                          <p:spTgt spid="294938"/>
                                        </p:tgtEl>
                                      </p:cBhvr>
                                    </p:animEffect>
                                  </p:childTnLst>
                                </p:cTn>
                              </p:par>
                              <p:par>
                                <p:cTn id="40" presetID="1" presetClass="entr" presetSubtype="0" fill="hold" nodeType="withEffect">
                                  <p:stCondLst>
                                    <p:cond delay="0"/>
                                  </p:stCondLst>
                                  <p:childTnLst>
                                    <p:set>
                                      <p:cBhvr>
                                        <p:cTn id="41" dur="1" fill="hold">
                                          <p:stCondLst>
                                            <p:cond delay="0"/>
                                          </p:stCondLst>
                                        </p:cTn>
                                        <p:tgtEl>
                                          <p:spTgt spid="2576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77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77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77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577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577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77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77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78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578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78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5783"/>
                                        </p:tgtEl>
                                        <p:attrNameLst>
                                          <p:attrName>style.visibility</p:attrName>
                                        </p:attrNameLst>
                                      </p:cBhvr>
                                      <p:to>
                                        <p:strVal val="visible"/>
                                      </p:to>
                                    </p:set>
                                  </p:childTnLst>
                                </p:cTn>
                              </p:par>
                            </p:childTnLst>
                          </p:cTn>
                        </p:par>
                        <p:par>
                          <p:cTn id="64" fill="hold" nodeType="afterGroup">
                            <p:stCondLst>
                              <p:cond delay="1000"/>
                            </p:stCondLst>
                            <p:childTnLst>
                              <p:par>
                                <p:cTn id="65" presetID="1" presetClass="exit" presetSubtype="0" fill="hold" nodeType="afterEffect">
                                  <p:stCondLst>
                                    <p:cond delay="0"/>
                                  </p:stCondLst>
                                  <p:childTnLst>
                                    <p:set>
                                      <p:cBhvr>
                                        <p:cTn id="66" dur="1" fill="hold">
                                          <p:stCondLst>
                                            <p:cond delay="0"/>
                                          </p:stCondLst>
                                        </p:cTn>
                                        <p:tgtEl>
                                          <p:spTgt spid="2578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7" fill="hold" nodeType="afterGroup">
                            <p:stCondLst>
                              <p:cond delay="1000"/>
                            </p:stCondLst>
                            <p:childTnLst>
                              <p:par>
                                <p:cTn id="68" presetID="1" presetClass="exit" presetSubtype="0" fill="hold" nodeType="afterEffect">
                                  <p:stCondLst>
                                    <p:cond delay="1000"/>
                                  </p:stCondLst>
                                  <p:childTnLst>
                                    <p:set>
                                      <p:cBhvr>
                                        <p:cTn id="69" dur="1" fill="hold">
                                          <p:stCondLst>
                                            <p:cond delay="0"/>
                                          </p:stCondLst>
                                        </p:cTn>
                                        <p:tgtEl>
                                          <p:spTgt spid="25782"/>
                                        </p:tgtEl>
                                        <p:attrNameLst>
                                          <p:attrName>style.visibility</p:attrName>
                                        </p:attrNameLst>
                                      </p:cBhvr>
                                      <p:to>
                                        <p:strVal val="hidden"/>
                                      </p:to>
                                    </p:set>
                                  </p:childTnLst>
                                  <p:subTnLst>
                                    <p:audio>
                                      <p:cMediaNode vol="4000">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nodeType="afterGroup">
                            <p:stCondLst>
                              <p:cond delay="2000"/>
                            </p:stCondLst>
                            <p:childTnLst>
                              <p:par>
                                <p:cTn id="71" presetID="1" presetClass="exit" presetSubtype="0" fill="hold" nodeType="afterEffect">
                                  <p:stCondLst>
                                    <p:cond delay="1000"/>
                                  </p:stCondLst>
                                  <p:childTnLst>
                                    <p:set>
                                      <p:cBhvr>
                                        <p:cTn id="72" dur="1" fill="hold">
                                          <p:stCondLst>
                                            <p:cond delay="0"/>
                                          </p:stCondLst>
                                        </p:cTn>
                                        <p:tgtEl>
                                          <p:spTgt spid="25781"/>
                                        </p:tgtEl>
                                        <p:attrNameLst>
                                          <p:attrName>style.visibility</p:attrName>
                                        </p:attrNameLst>
                                      </p:cBhvr>
                                      <p:to>
                                        <p:strVal val="hidden"/>
                                      </p:to>
                                    </p:set>
                                  </p:childTnLst>
                                  <p:subTnLst>
                                    <p:audio>
                                      <p:cMediaNode vol="4000">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3" fill="hold" nodeType="afterGroup">
                            <p:stCondLst>
                              <p:cond delay="3000"/>
                            </p:stCondLst>
                            <p:childTnLst>
                              <p:par>
                                <p:cTn id="74" presetID="1" presetClass="exit" presetSubtype="0" fill="hold" nodeType="afterEffect">
                                  <p:stCondLst>
                                    <p:cond delay="1000"/>
                                  </p:stCondLst>
                                  <p:childTnLst>
                                    <p:set>
                                      <p:cBhvr>
                                        <p:cTn id="75" dur="1" fill="hold">
                                          <p:stCondLst>
                                            <p:cond delay="0"/>
                                          </p:stCondLst>
                                        </p:cTn>
                                        <p:tgtEl>
                                          <p:spTgt spid="25780"/>
                                        </p:tgtEl>
                                        <p:attrNameLst>
                                          <p:attrName>style.visibility</p:attrName>
                                        </p:attrNameLst>
                                      </p:cBhvr>
                                      <p:to>
                                        <p:strVal val="hidden"/>
                                      </p:to>
                                    </p:set>
                                  </p:childTnLst>
                                  <p:subTnLst>
                                    <p:audio>
                                      <p:cMediaNode vol="4000">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6" fill="hold" nodeType="afterGroup">
                            <p:stCondLst>
                              <p:cond delay="4000"/>
                            </p:stCondLst>
                            <p:childTnLst>
                              <p:par>
                                <p:cTn id="77" presetID="1" presetClass="exit" presetSubtype="0" fill="hold" nodeType="afterEffect">
                                  <p:stCondLst>
                                    <p:cond delay="1000"/>
                                  </p:stCondLst>
                                  <p:childTnLst>
                                    <p:set>
                                      <p:cBhvr>
                                        <p:cTn id="78" dur="1" fill="hold">
                                          <p:stCondLst>
                                            <p:cond delay="0"/>
                                          </p:stCondLst>
                                        </p:cTn>
                                        <p:tgtEl>
                                          <p:spTgt spid="25779"/>
                                        </p:tgtEl>
                                        <p:attrNameLst>
                                          <p:attrName>style.visibility</p:attrName>
                                        </p:attrNameLst>
                                      </p:cBhvr>
                                      <p:to>
                                        <p:strVal val="hidden"/>
                                      </p:to>
                                    </p:set>
                                  </p:childTnLst>
                                  <p:subTnLst>
                                    <p:audio>
                                      <p:cMediaNode vol="4000">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79" fill="hold" nodeType="afterGroup">
                            <p:stCondLst>
                              <p:cond delay="5000"/>
                            </p:stCondLst>
                            <p:childTnLst>
                              <p:par>
                                <p:cTn id="80" presetID="1" presetClass="exit" presetSubtype="0" fill="hold" nodeType="afterEffect">
                                  <p:stCondLst>
                                    <p:cond delay="1000"/>
                                  </p:stCondLst>
                                  <p:childTnLst>
                                    <p:set>
                                      <p:cBhvr>
                                        <p:cTn id="81" dur="1" fill="hold">
                                          <p:stCondLst>
                                            <p:cond delay="0"/>
                                          </p:stCondLst>
                                        </p:cTn>
                                        <p:tgtEl>
                                          <p:spTgt spid="25778"/>
                                        </p:tgtEl>
                                        <p:attrNameLst>
                                          <p:attrName>style.visibility</p:attrName>
                                        </p:attrNameLst>
                                      </p:cBhvr>
                                      <p:to>
                                        <p:strVal val="hidden"/>
                                      </p:to>
                                    </p:set>
                                  </p:childTnLst>
                                  <p:subTnLst>
                                    <p:audio>
                                      <p:cMediaNode vol="4000">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2" fill="hold" nodeType="afterGroup">
                            <p:stCondLst>
                              <p:cond delay="6000"/>
                            </p:stCondLst>
                            <p:childTnLst>
                              <p:par>
                                <p:cTn id="83" presetID="1" presetClass="exit" presetSubtype="0" fill="hold" nodeType="afterEffect">
                                  <p:stCondLst>
                                    <p:cond delay="1000"/>
                                  </p:stCondLst>
                                  <p:childTnLst>
                                    <p:set>
                                      <p:cBhvr>
                                        <p:cTn id="84" dur="1" fill="hold">
                                          <p:stCondLst>
                                            <p:cond delay="0"/>
                                          </p:stCondLst>
                                        </p:cTn>
                                        <p:tgtEl>
                                          <p:spTgt spid="25777"/>
                                        </p:tgtEl>
                                        <p:attrNameLst>
                                          <p:attrName>style.visibility</p:attrName>
                                        </p:attrNameLst>
                                      </p:cBhvr>
                                      <p:to>
                                        <p:strVal val="hidden"/>
                                      </p:to>
                                    </p:set>
                                  </p:childTnLst>
                                  <p:subTnLst>
                                    <p:audio>
                                      <p:cMediaNode vol="4000">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nodeType="afterGroup">
                            <p:stCondLst>
                              <p:cond delay="7000"/>
                            </p:stCondLst>
                            <p:childTnLst>
                              <p:par>
                                <p:cTn id="86" presetID="1" presetClass="exit" presetSubtype="0" fill="hold" nodeType="afterEffect">
                                  <p:stCondLst>
                                    <p:cond delay="1000"/>
                                  </p:stCondLst>
                                  <p:childTnLst>
                                    <p:set>
                                      <p:cBhvr>
                                        <p:cTn id="87" dur="1" fill="hold">
                                          <p:stCondLst>
                                            <p:cond delay="0"/>
                                          </p:stCondLst>
                                        </p:cTn>
                                        <p:tgtEl>
                                          <p:spTgt spid="25776"/>
                                        </p:tgtEl>
                                        <p:attrNameLst>
                                          <p:attrName>style.visibility</p:attrName>
                                        </p:attrNameLst>
                                      </p:cBhvr>
                                      <p:to>
                                        <p:strVal val="hidden"/>
                                      </p:to>
                                    </p:set>
                                  </p:childTnLst>
                                  <p:subTnLst>
                                    <p:audio>
                                      <p:cMediaNode vol="4000">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8" fill="hold" nodeType="afterGroup">
                            <p:stCondLst>
                              <p:cond delay="8000"/>
                            </p:stCondLst>
                            <p:childTnLst>
                              <p:par>
                                <p:cTn id="89" presetID="1" presetClass="exit" presetSubtype="0" fill="hold" nodeType="afterEffect">
                                  <p:stCondLst>
                                    <p:cond delay="1000"/>
                                  </p:stCondLst>
                                  <p:childTnLst>
                                    <p:set>
                                      <p:cBhvr>
                                        <p:cTn id="90" dur="1" fill="hold">
                                          <p:stCondLst>
                                            <p:cond delay="0"/>
                                          </p:stCondLst>
                                        </p:cTn>
                                        <p:tgtEl>
                                          <p:spTgt spid="25775"/>
                                        </p:tgtEl>
                                        <p:attrNameLst>
                                          <p:attrName>style.visibility</p:attrName>
                                        </p:attrNameLst>
                                      </p:cBhvr>
                                      <p:to>
                                        <p:strVal val="hidden"/>
                                      </p:to>
                                    </p:set>
                                  </p:childTnLst>
                                  <p:subTnLst>
                                    <p:audio>
                                      <p:cMediaNode vol="4000">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1" fill="hold" nodeType="afterGroup">
                            <p:stCondLst>
                              <p:cond delay="9000"/>
                            </p:stCondLst>
                            <p:childTnLst>
                              <p:par>
                                <p:cTn id="92" presetID="1" presetClass="exit" presetSubtype="0" fill="hold" nodeType="afterEffect">
                                  <p:stCondLst>
                                    <p:cond delay="1000"/>
                                  </p:stCondLst>
                                  <p:childTnLst>
                                    <p:set>
                                      <p:cBhvr>
                                        <p:cTn id="93" dur="1" fill="hold">
                                          <p:stCondLst>
                                            <p:cond delay="0"/>
                                          </p:stCondLst>
                                        </p:cTn>
                                        <p:tgtEl>
                                          <p:spTgt spid="25774"/>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chimes.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94940">
                                            <p:bg/>
                                          </p:spTgt>
                                        </p:tgtEl>
                                        <p:attrNameLst>
                                          <p:attrName>style.visibility</p:attrName>
                                        </p:attrNameLst>
                                      </p:cBhvr>
                                      <p:to>
                                        <p:strVal val="visible"/>
                                      </p:to>
                                    </p:set>
                                    <p:animEffect transition="in" filter="wipe(left)">
                                      <p:cBhvr>
                                        <p:cTn id="98" dur="1000"/>
                                        <p:tgtEl>
                                          <p:spTgt spid="294940">
                                            <p:bg/>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94940">
                                            <p:txEl>
                                              <p:pRg st="0" end="0"/>
                                            </p:txEl>
                                          </p:spTgt>
                                        </p:tgtEl>
                                        <p:attrNameLst>
                                          <p:attrName>style.visibility</p:attrName>
                                        </p:attrNameLst>
                                      </p:cBhvr>
                                      <p:to>
                                        <p:strVal val="visible"/>
                                      </p:to>
                                    </p:set>
                                    <p:animEffect transition="in" filter="wipe(left)">
                                      <p:cBhvr>
                                        <p:cTn id="101" dur="1000"/>
                                        <p:tgtEl>
                                          <p:spTgt spid="294940">
                                            <p:txEl>
                                              <p:pRg st="0" end="0"/>
                                            </p:txEl>
                                          </p:spTgt>
                                        </p:tgtEl>
                                      </p:cBhvr>
                                    </p:animEffect>
                                  </p:childTnLst>
                                </p:cTn>
                              </p:par>
                              <p:par>
                                <p:cTn id="102" presetID="1" presetClass="exit" presetSubtype="0" fill="hold" grpId="1" nodeType="withEffect">
                                  <p:stCondLst>
                                    <p:cond delay="0"/>
                                  </p:stCondLst>
                                  <p:childTnLst>
                                    <p:set>
                                      <p:cBhvr>
                                        <p:cTn id="103" dur="1" fill="hold">
                                          <p:stCondLst>
                                            <p:cond delay="0"/>
                                          </p:stCondLst>
                                        </p:cTn>
                                        <p:tgtEl>
                                          <p:spTgt spid="294938"/>
                                        </p:tgtEl>
                                        <p:attrNameLst>
                                          <p:attrName>style.visibility</p:attrName>
                                        </p:attrNameLst>
                                      </p:cBhvr>
                                      <p:to>
                                        <p:strVal val="hidden"/>
                                      </p:to>
                                    </p:set>
                                  </p:childTnLst>
                                </p:cTn>
                              </p:par>
                              <p:par>
                                <p:cTn id="104" presetID="22" presetClass="entr" presetSubtype="8" fill="hold" nodeType="withEffect">
                                  <p:stCondLst>
                                    <p:cond delay="0"/>
                                  </p:stCondLst>
                                  <p:childTnLst>
                                    <p:set>
                                      <p:cBhvr>
                                        <p:cTn id="105" dur="1" fill="hold">
                                          <p:stCondLst>
                                            <p:cond delay="0"/>
                                          </p:stCondLst>
                                        </p:cTn>
                                        <p:tgtEl>
                                          <p:spTgt spid="294940">
                                            <p:txEl>
                                              <p:pRg st="0" end="0"/>
                                            </p:txEl>
                                          </p:spTgt>
                                        </p:tgtEl>
                                        <p:attrNameLst>
                                          <p:attrName>style.visibility</p:attrName>
                                        </p:attrNameLst>
                                      </p:cBhvr>
                                      <p:to>
                                        <p:strVal val="visible"/>
                                      </p:to>
                                    </p:set>
                                    <p:animEffect transition="in" filter="wipe(left)">
                                      <p:cBhvr>
                                        <p:cTn id="106" dur="1000"/>
                                        <p:tgtEl>
                                          <p:spTgt spid="294940">
                                            <p:txEl>
                                              <p:pRg st="0" end="0"/>
                                            </p:txEl>
                                          </p:spTgt>
                                        </p:tgtEl>
                                      </p:cBhvr>
                                    </p:animEffect>
                                  </p:childTnLst>
                                </p:cTn>
                              </p:par>
                            </p:childTnLst>
                          </p:cTn>
                        </p:par>
                      </p:childTnLst>
                    </p:cTn>
                  </p:par>
                </p:childTnLst>
              </p:cTn>
              <p:nextCondLst>
                <p:cond evt="onClick" delay="0">
                  <p:tgtEl>
                    <p:spTgt spid="25610"/>
                  </p:tgtEl>
                </p:cond>
              </p:nextCondLst>
            </p:seq>
            <p:seq concurrent="1" nextAc="seek">
              <p:cTn id="107" restart="whenNotActive" fill="hold" evtFilter="cancelBubble" nodeType="interactiveSeq">
                <p:stCondLst>
                  <p:cond evt="onClick" delay="0">
                    <p:tgtEl>
                      <p:spTgt spid="25611"/>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94936"/>
                                        </p:tgtEl>
                                        <p:attrNameLst>
                                          <p:attrName>style.visibility</p:attrName>
                                        </p:attrNameLst>
                                      </p:cBhvr>
                                      <p:to>
                                        <p:strVal val="visible"/>
                                      </p:to>
                                    </p:set>
                                    <p:animEffect transition="in" filter="wipe(left)">
                                      <p:cBhvr>
                                        <p:cTn id="112" dur="500"/>
                                        <p:tgtEl>
                                          <p:spTgt spid="294936"/>
                                        </p:tgtEl>
                                      </p:cBhvr>
                                    </p:animEffect>
                                  </p:childTnLst>
                                </p:cTn>
                              </p:par>
                              <p:par>
                                <p:cTn id="113" presetID="1" presetClass="entr" presetSubtype="0" fill="hold" nodeType="withEffect">
                                  <p:stCondLst>
                                    <p:cond delay="0"/>
                                  </p:stCondLst>
                                  <p:childTnLst>
                                    <p:set>
                                      <p:cBhvr>
                                        <p:cTn id="114" dur="1" fill="hold">
                                          <p:stCondLst>
                                            <p:cond delay="0"/>
                                          </p:stCondLst>
                                        </p:cTn>
                                        <p:tgtEl>
                                          <p:spTgt spid="2578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578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579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79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579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579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579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579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579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579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579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5799"/>
                                        </p:tgtEl>
                                        <p:attrNameLst>
                                          <p:attrName>style.visibility</p:attrName>
                                        </p:attrNameLst>
                                      </p:cBhvr>
                                      <p:to>
                                        <p:strVal val="visible"/>
                                      </p:to>
                                    </p:set>
                                  </p:childTnLst>
                                </p:cTn>
                              </p:par>
                            </p:childTnLst>
                          </p:cTn>
                        </p:par>
                        <p:par>
                          <p:cTn id="137" fill="hold" nodeType="afterGroup">
                            <p:stCondLst>
                              <p:cond delay="500"/>
                            </p:stCondLst>
                            <p:childTnLst>
                              <p:par>
                                <p:cTn id="138" presetID="1" presetClass="exit" presetSubtype="0" fill="hold" nodeType="afterEffect">
                                  <p:stCondLst>
                                    <p:cond delay="0"/>
                                  </p:stCondLst>
                                  <p:childTnLst>
                                    <p:set>
                                      <p:cBhvr>
                                        <p:cTn id="139" dur="1" fill="hold">
                                          <p:stCondLst>
                                            <p:cond delay="0"/>
                                          </p:stCondLst>
                                        </p:cTn>
                                        <p:tgtEl>
                                          <p:spTgt spid="25799"/>
                                        </p:tgtEl>
                                        <p:attrNameLst>
                                          <p:attrName>style.visibility</p:attrName>
                                        </p:attrNameLst>
                                      </p:cBhvr>
                                      <p:to>
                                        <p:strVal val="hidden"/>
                                      </p:to>
                                    </p:set>
                                  </p:childTnLst>
                                  <p:subTnLst>
                                    <p:audio>
                                      <p:cMediaNode>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0" fill="hold" nodeType="afterGroup">
                            <p:stCondLst>
                              <p:cond delay="500"/>
                            </p:stCondLst>
                            <p:childTnLst>
                              <p:par>
                                <p:cTn id="141" presetID="1" presetClass="exit" presetSubtype="0" fill="hold" nodeType="afterEffect">
                                  <p:stCondLst>
                                    <p:cond delay="1000"/>
                                  </p:stCondLst>
                                  <p:childTnLst>
                                    <p:set>
                                      <p:cBhvr>
                                        <p:cTn id="142" dur="1" fill="hold">
                                          <p:stCondLst>
                                            <p:cond delay="0"/>
                                          </p:stCondLst>
                                        </p:cTn>
                                        <p:tgtEl>
                                          <p:spTgt spid="25798"/>
                                        </p:tgtEl>
                                        <p:attrNameLst>
                                          <p:attrName>style.visibility</p:attrName>
                                        </p:attrNameLst>
                                      </p:cBhvr>
                                      <p:to>
                                        <p:strVal val="hidden"/>
                                      </p:to>
                                    </p:set>
                                  </p:childTnLst>
                                  <p:subTnLst>
                                    <p:audio>
                                      <p:cMediaNode vol="4000">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3" fill="hold" nodeType="afterGroup">
                            <p:stCondLst>
                              <p:cond delay="1500"/>
                            </p:stCondLst>
                            <p:childTnLst>
                              <p:par>
                                <p:cTn id="144" presetID="1" presetClass="exit" presetSubtype="0" fill="hold" nodeType="afterEffect">
                                  <p:stCondLst>
                                    <p:cond delay="1000"/>
                                  </p:stCondLst>
                                  <p:childTnLst>
                                    <p:set>
                                      <p:cBhvr>
                                        <p:cTn id="145" dur="1" fill="hold">
                                          <p:stCondLst>
                                            <p:cond delay="0"/>
                                          </p:stCondLst>
                                        </p:cTn>
                                        <p:tgtEl>
                                          <p:spTgt spid="25797"/>
                                        </p:tgtEl>
                                        <p:attrNameLst>
                                          <p:attrName>style.visibility</p:attrName>
                                        </p:attrNameLst>
                                      </p:cBhvr>
                                      <p:to>
                                        <p:strVal val="hidden"/>
                                      </p:to>
                                    </p:set>
                                  </p:childTnLst>
                                  <p:subTnLst>
                                    <p:audio>
                                      <p:cMediaNode vol="4000">
                                        <p:cTn display="0" masterRel="sameClick">
                                          <p:stCondLst>
                                            <p:cond evt="begin" delay="0">
                                              <p:tn val="144"/>
                                            </p:cond>
                                          </p:stCondLst>
                                          <p:endCondLst>
                                            <p:cond evt="onStopAudio" delay="0">
                                              <p:tgtEl>
                                                <p:sldTgt/>
                                              </p:tgtEl>
                                            </p:cond>
                                          </p:endCondLst>
                                        </p:cTn>
                                        <p:tgtEl>
                                          <p:sndTgt r:embed="rId2" name="click.wav"/>
                                        </p:tgtEl>
                                      </p:cMediaNode>
                                    </p:audio>
                                  </p:subTnLst>
                                </p:cTn>
                              </p:par>
                            </p:childTnLst>
                          </p:cTn>
                        </p:par>
                        <p:par>
                          <p:cTn id="146" fill="hold" nodeType="afterGroup">
                            <p:stCondLst>
                              <p:cond delay="2500"/>
                            </p:stCondLst>
                            <p:childTnLst>
                              <p:par>
                                <p:cTn id="147" presetID="1" presetClass="exit" presetSubtype="0" fill="hold" nodeType="afterEffect">
                                  <p:stCondLst>
                                    <p:cond delay="1000"/>
                                  </p:stCondLst>
                                  <p:childTnLst>
                                    <p:set>
                                      <p:cBhvr>
                                        <p:cTn id="148" dur="1" fill="hold">
                                          <p:stCondLst>
                                            <p:cond delay="0"/>
                                          </p:stCondLst>
                                        </p:cTn>
                                        <p:tgtEl>
                                          <p:spTgt spid="25796"/>
                                        </p:tgtEl>
                                        <p:attrNameLst>
                                          <p:attrName>style.visibility</p:attrName>
                                        </p:attrNameLst>
                                      </p:cBhvr>
                                      <p:to>
                                        <p:strVal val="hidden"/>
                                      </p:to>
                                    </p:set>
                                  </p:childTnLst>
                                  <p:subTnLst>
                                    <p:audio>
                                      <p:cMediaNode vol="4000">
                                        <p:cTn display="0" masterRel="sameClick">
                                          <p:stCondLst>
                                            <p:cond evt="begin" delay="0">
                                              <p:tn val="147"/>
                                            </p:cond>
                                          </p:stCondLst>
                                          <p:endCondLst>
                                            <p:cond evt="onStopAudio" delay="0">
                                              <p:tgtEl>
                                                <p:sldTgt/>
                                              </p:tgtEl>
                                            </p:cond>
                                          </p:endCondLst>
                                        </p:cTn>
                                        <p:tgtEl>
                                          <p:sndTgt r:embed="rId2" name="click.wav"/>
                                        </p:tgtEl>
                                      </p:cMediaNode>
                                    </p:audio>
                                  </p:subTnLst>
                                </p:cTn>
                              </p:par>
                            </p:childTnLst>
                          </p:cTn>
                        </p:par>
                        <p:par>
                          <p:cTn id="149" fill="hold" nodeType="afterGroup">
                            <p:stCondLst>
                              <p:cond delay="3500"/>
                            </p:stCondLst>
                            <p:childTnLst>
                              <p:par>
                                <p:cTn id="150" presetID="1" presetClass="exit" presetSubtype="0" fill="hold" nodeType="afterEffect">
                                  <p:stCondLst>
                                    <p:cond delay="1000"/>
                                  </p:stCondLst>
                                  <p:childTnLst>
                                    <p:set>
                                      <p:cBhvr>
                                        <p:cTn id="151" dur="1" fill="hold">
                                          <p:stCondLst>
                                            <p:cond delay="0"/>
                                          </p:stCondLst>
                                        </p:cTn>
                                        <p:tgtEl>
                                          <p:spTgt spid="25795"/>
                                        </p:tgtEl>
                                        <p:attrNameLst>
                                          <p:attrName>style.visibility</p:attrName>
                                        </p:attrNameLst>
                                      </p:cBhvr>
                                      <p:to>
                                        <p:strVal val="hidden"/>
                                      </p:to>
                                    </p:set>
                                  </p:childTnLst>
                                  <p:subTnLst>
                                    <p:audio>
                                      <p:cMediaNode vol="4000">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2" fill="hold" nodeType="afterGroup">
                            <p:stCondLst>
                              <p:cond delay="4500"/>
                            </p:stCondLst>
                            <p:childTnLst>
                              <p:par>
                                <p:cTn id="153" presetID="1" presetClass="exit" presetSubtype="0" fill="hold" nodeType="afterEffect">
                                  <p:stCondLst>
                                    <p:cond delay="1000"/>
                                  </p:stCondLst>
                                  <p:childTnLst>
                                    <p:set>
                                      <p:cBhvr>
                                        <p:cTn id="154" dur="1" fill="hold">
                                          <p:stCondLst>
                                            <p:cond delay="0"/>
                                          </p:stCondLst>
                                        </p:cTn>
                                        <p:tgtEl>
                                          <p:spTgt spid="25794"/>
                                        </p:tgtEl>
                                        <p:attrNameLst>
                                          <p:attrName>style.visibility</p:attrName>
                                        </p:attrNameLst>
                                      </p:cBhvr>
                                      <p:to>
                                        <p:strVal val="hidden"/>
                                      </p:to>
                                    </p:set>
                                  </p:childTnLst>
                                  <p:subTnLst>
                                    <p:audio>
                                      <p:cMediaNode vol="4000">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5" fill="hold" nodeType="afterGroup">
                            <p:stCondLst>
                              <p:cond delay="5500"/>
                            </p:stCondLst>
                            <p:childTnLst>
                              <p:par>
                                <p:cTn id="156" presetID="1" presetClass="exit" presetSubtype="0" fill="hold" nodeType="afterEffect">
                                  <p:stCondLst>
                                    <p:cond delay="1000"/>
                                  </p:stCondLst>
                                  <p:childTnLst>
                                    <p:set>
                                      <p:cBhvr>
                                        <p:cTn id="157" dur="1" fill="hold">
                                          <p:stCondLst>
                                            <p:cond delay="0"/>
                                          </p:stCondLst>
                                        </p:cTn>
                                        <p:tgtEl>
                                          <p:spTgt spid="25793"/>
                                        </p:tgtEl>
                                        <p:attrNameLst>
                                          <p:attrName>style.visibility</p:attrName>
                                        </p:attrNameLst>
                                      </p:cBhvr>
                                      <p:to>
                                        <p:strVal val="hidden"/>
                                      </p:to>
                                    </p:set>
                                  </p:childTnLst>
                                  <p:subTnLst>
                                    <p:audio>
                                      <p:cMediaNode vol="4000">
                                        <p:cTn display="0" masterRel="sameClick">
                                          <p:stCondLst>
                                            <p:cond evt="begin" delay="0">
                                              <p:tn val="156"/>
                                            </p:cond>
                                          </p:stCondLst>
                                          <p:endCondLst>
                                            <p:cond evt="onStopAudio" delay="0">
                                              <p:tgtEl>
                                                <p:sldTgt/>
                                              </p:tgtEl>
                                            </p:cond>
                                          </p:endCondLst>
                                        </p:cTn>
                                        <p:tgtEl>
                                          <p:sndTgt r:embed="rId2" name="click.wav"/>
                                        </p:tgtEl>
                                      </p:cMediaNode>
                                    </p:audio>
                                  </p:subTnLst>
                                </p:cTn>
                              </p:par>
                            </p:childTnLst>
                          </p:cTn>
                        </p:par>
                        <p:par>
                          <p:cTn id="158" fill="hold" nodeType="afterGroup">
                            <p:stCondLst>
                              <p:cond delay="6500"/>
                            </p:stCondLst>
                            <p:childTnLst>
                              <p:par>
                                <p:cTn id="159" presetID="1" presetClass="exit" presetSubtype="0" fill="hold" nodeType="afterEffect">
                                  <p:stCondLst>
                                    <p:cond delay="1000"/>
                                  </p:stCondLst>
                                  <p:childTnLst>
                                    <p:set>
                                      <p:cBhvr>
                                        <p:cTn id="160" dur="1" fill="hold">
                                          <p:stCondLst>
                                            <p:cond delay="0"/>
                                          </p:stCondLst>
                                        </p:cTn>
                                        <p:tgtEl>
                                          <p:spTgt spid="25792"/>
                                        </p:tgtEl>
                                        <p:attrNameLst>
                                          <p:attrName>style.visibility</p:attrName>
                                        </p:attrNameLst>
                                      </p:cBhvr>
                                      <p:to>
                                        <p:strVal val="hidden"/>
                                      </p:to>
                                    </p:set>
                                  </p:childTnLst>
                                  <p:subTnLst>
                                    <p:audio>
                                      <p:cMediaNode vol="4000">
                                        <p:cTn display="0" masterRel="sameClick">
                                          <p:stCondLst>
                                            <p:cond evt="begin" delay="0">
                                              <p:tn val="159"/>
                                            </p:cond>
                                          </p:stCondLst>
                                          <p:endCondLst>
                                            <p:cond evt="onStopAudio" delay="0">
                                              <p:tgtEl>
                                                <p:sldTgt/>
                                              </p:tgtEl>
                                            </p:cond>
                                          </p:endCondLst>
                                        </p:cTn>
                                        <p:tgtEl>
                                          <p:sndTgt r:embed="rId2" name="click.wav"/>
                                        </p:tgtEl>
                                      </p:cMediaNode>
                                    </p:audio>
                                  </p:subTnLst>
                                </p:cTn>
                              </p:par>
                            </p:childTnLst>
                          </p:cTn>
                        </p:par>
                        <p:par>
                          <p:cTn id="161" fill="hold" nodeType="afterGroup">
                            <p:stCondLst>
                              <p:cond delay="7500"/>
                            </p:stCondLst>
                            <p:childTnLst>
                              <p:par>
                                <p:cTn id="162" presetID="1" presetClass="exit" presetSubtype="0" fill="hold" nodeType="afterEffect">
                                  <p:stCondLst>
                                    <p:cond delay="1000"/>
                                  </p:stCondLst>
                                  <p:childTnLst>
                                    <p:set>
                                      <p:cBhvr>
                                        <p:cTn id="163" dur="1" fill="hold">
                                          <p:stCondLst>
                                            <p:cond delay="0"/>
                                          </p:stCondLst>
                                        </p:cTn>
                                        <p:tgtEl>
                                          <p:spTgt spid="25791"/>
                                        </p:tgtEl>
                                        <p:attrNameLst>
                                          <p:attrName>style.visibility</p:attrName>
                                        </p:attrNameLst>
                                      </p:cBhvr>
                                      <p:to>
                                        <p:strVal val="hidden"/>
                                      </p:to>
                                    </p:set>
                                  </p:childTnLst>
                                  <p:subTnLst>
                                    <p:audio>
                                      <p:cMediaNode vol="4000">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4" fill="hold" nodeType="afterGroup">
                            <p:stCondLst>
                              <p:cond delay="8500"/>
                            </p:stCondLst>
                            <p:childTnLst>
                              <p:par>
                                <p:cTn id="165" presetID="1" presetClass="exit" presetSubtype="0" fill="hold" nodeType="afterEffect">
                                  <p:stCondLst>
                                    <p:cond delay="1000"/>
                                  </p:stCondLst>
                                  <p:childTnLst>
                                    <p:set>
                                      <p:cBhvr>
                                        <p:cTn id="166" dur="1" fill="hold">
                                          <p:stCondLst>
                                            <p:cond delay="0"/>
                                          </p:stCondLst>
                                        </p:cTn>
                                        <p:tgtEl>
                                          <p:spTgt spid="25790"/>
                                        </p:tgtEl>
                                        <p:attrNameLst>
                                          <p:attrName>style.visibility</p:attrName>
                                        </p:attrNameLst>
                                      </p:cBhvr>
                                      <p:to>
                                        <p:strVal val="hidden"/>
                                      </p:to>
                                    </p:set>
                                  </p:childTnLst>
                                  <p:subTnLst>
                                    <p:audio>
                                      <p:cMediaNode>
                                        <p:cTn display="0" masterRel="sameClick">
                                          <p:stCondLst>
                                            <p:cond evt="begin" delay="0">
                                              <p:tn val="165"/>
                                            </p:cond>
                                          </p:stCondLst>
                                          <p:endCondLst>
                                            <p:cond evt="onStopAudio" delay="0">
                                              <p:tgtEl>
                                                <p:sldTgt/>
                                              </p:tgtEl>
                                            </p:cond>
                                          </p:endCondLst>
                                        </p:cTn>
                                        <p:tgtEl>
                                          <p:sndTgt r:embed="rId3" name="chimes.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8" fill="hold" nodeType="clickEffect">
                                  <p:stCondLst>
                                    <p:cond delay="0"/>
                                  </p:stCondLst>
                                  <p:childTnLst>
                                    <p:set>
                                      <p:cBhvr>
                                        <p:cTn id="170" dur="1" fill="hold">
                                          <p:stCondLst>
                                            <p:cond delay="0"/>
                                          </p:stCondLst>
                                        </p:cTn>
                                        <p:tgtEl>
                                          <p:spTgt spid="294937">
                                            <p:txEl>
                                              <p:pRg st="0" end="0"/>
                                            </p:txEl>
                                          </p:spTgt>
                                        </p:tgtEl>
                                        <p:attrNameLst>
                                          <p:attrName>style.visibility</p:attrName>
                                        </p:attrNameLst>
                                      </p:cBhvr>
                                      <p:to>
                                        <p:strVal val="visible"/>
                                      </p:to>
                                    </p:set>
                                    <p:animEffect transition="in" filter="wipe(left)">
                                      <p:cBhvr>
                                        <p:cTn id="171" dur="1000"/>
                                        <p:tgtEl>
                                          <p:spTgt spid="294937">
                                            <p:txEl>
                                              <p:pRg st="0" end="0"/>
                                            </p:txEl>
                                          </p:spTgt>
                                        </p:tgtEl>
                                      </p:cBhvr>
                                    </p:animEffect>
                                  </p:childTnLst>
                                </p:cTn>
                              </p:par>
                              <p:par>
                                <p:cTn id="172" presetID="5" presetClass="entr" presetSubtype="10" fill="hold" grpId="0" nodeType="withEffect">
                                  <p:stCondLst>
                                    <p:cond delay="0"/>
                                  </p:stCondLst>
                                  <p:childTnLst>
                                    <p:set>
                                      <p:cBhvr>
                                        <p:cTn id="173" dur="1" fill="hold">
                                          <p:stCondLst>
                                            <p:cond delay="0"/>
                                          </p:stCondLst>
                                        </p:cTn>
                                        <p:tgtEl>
                                          <p:spTgt spid="294937">
                                            <p:bg/>
                                          </p:spTgt>
                                        </p:tgtEl>
                                        <p:attrNameLst>
                                          <p:attrName>style.visibility</p:attrName>
                                        </p:attrNameLst>
                                      </p:cBhvr>
                                      <p:to>
                                        <p:strVal val="visible"/>
                                      </p:to>
                                    </p:set>
                                    <p:animEffect transition="in" filter="checkerboard(across)">
                                      <p:cBhvr>
                                        <p:cTn id="174" dur="500"/>
                                        <p:tgtEl>
                                          <p:spTgt spid="294937">
                                            <p:bg/>
                                          </p:spTgt>
                                        </p:tgtEl>
                                      </p:cBhvr>
                                    </p:animEffect>
                                  </p:childTnLst>
                                </p:cTn>
                              </p:par>
                              <p:par>
                                <p:cTn id="175" presetID="5" presetClass="entr" presetSubtype="10" fill="hold" grpId="0" nodeType="withEffect">
                                  <p:stCondLst>
                                    <p:cond delay="0"/>
                                  </p:stCondLst>
                                  <p:childTnLst>
                                    <p:set>
                                      <p:cBhvr>
                                        <p:cTn id="176" dur="1" fill="hold">
                                          <p:stCondLst>
                                            <p:cond delay="0"/>
                                          </p:stCondLst>
                                        </p:cTn>
                                        <p:tgtEl>
                                          <p:spTgt spid="294937">
                                            <p:txEl>
                                              <p:pRg st="0" end="0"/>
                                            </p:txEl>
                                          </p:spTgt>
                                        </p:tgtEl>
                                        <p:attrNameLst>
                                          <p:attrName>style.visibility</p:attrName>
                                        </p:attrNameLst>
                                      </p:cBhvr>
                                      <p:to>
                                        <p:strVal val="visible"/>
                                      </p:to>
                                    </p:set>
                                    <p:animEffect transition="in" filter="checkerboard(across)">
                                      <p:cBhvr>
                                        <p:cTn id="177" dur="500"/>
                                        <p:tgtEl>
                                          <p:spTgt spid="294937">
                                            <p:txEl>
                                              <p:pRg st="0" end="0"/>
                                            </p:txEl>
                                          </p:spTgt>
                                        </p:tgtEl>
                                      </p:cBhvr>
                                    </p:animEffect>
                                  </p:childTnLst>
                                </p:cTn>
                              </p:par>
                              <p:par>
                                <p:cTn id="178" presetID="1" presetClass="exit" presetSubtype="0" fill="hold" grpId="1" nodeType="withEffect">
                                  <p:stCondLst>
                                    <p:cond delay="0"/>
                                  </p:stCondLst>
                                  <p:childTnLst>
                                    <p:set>
                                      <p:cBhvr>
                                        <p:cTn id="179" dur="1" fill="hold">
                                          <p:stCondLst>
                                            <p:cond delay="0"/>
                                          </p:stCondLst>
                                        </p:cTn>
                                        <p:tgtEl>
                                          <p:spTgt spid="294936"/>
                                        </p:tgtEl>
                                        <p:attrNameLst>
                                          <p:attrName>style.visibility</p:attrName>
                                        </p:attrNameLst>
                                      </p:cBhvr>
                                      <p:to>
                                        <p:strVal val="hidden"/>
                                      </p:to>
                                    </p:set>
                                  </p:childTnLst>
                                </p:cTn>
                              </p:par>
                            </p:childTnLst>
                          </p:cTn>
                        </p:par>
                      </p:childTnLst>
                    </p:cTn>
                  </p:par>
                </p:childTnLst>
              </p:cTn>
              <p:nextCondLst>
                <p:cond evt="onClick" delay="0">
                  <p:tgtEl>
                    <p:spTgt spid="25611"/>
                  </p:tgtEl>
                </p:cond>
              </p:nextCondLst>
            </p:seq>
            <p:seq concurrent="1" nextAc="seek">
              <p:cTn id="180" restart="whenNotActive" fill="hold" evtFilter="cancelBubble" nodeType="interactiveSeq">
                <p:stCondLst>
                  <p:cond evt="onClick" delay="0">
                    <p:tgtEl>
                      <p:spTgt spid="25612"/>
                    </p:tgtEl>
                  </p:cond>
                </p:stCondLst>
                <p:endSync evt="end" delay="0">
                  <p:rtn val="all"/>
                </p:endSync>
                <p:childTnLst>
                  <p:par>
                    <p:cTn id="181" fill="hold" nodeType="clickPar">
                      <p:stCondLst>
                        <p:cond delay="0"/>
                      </p:stCondLst>
                      <p:childTnLst>
                        <p:par>
                          <p:cTn id="182" fill="hold" nodeType="withGroup">
                            <p:stCondLst>
                              <p:cond delay="0"/>
                            </p:stCondLst>
                            <p:childTnLst>
                              <p:par>
                                <p:cTn id="183" presetID="23" presetClass="entr" presetSubtype="288" fill="hold" grpId="0" nodeType="withEffect">
                                  <p:stCondLst>
                                    <p:cond delay="0"/>
                                  </p:stCondLst>
                                  <p:childTnLst>
                                    <p:set>
                                      <p:cBhvr>
                                        <p:cTn id="184" dur="1" fill="hold">
                                          <p:stCondLst>
                                            <p:cond delay="0"/>
                                          </p:stCondLst>
                                        </p:cTn>
                                        <p:tgtEl>
                                          <p:spTgt spid="25637"/>
                                        </p:tgtEl>
                                        <p:attrNameLst>
                                          <p:attrName>style.visibility</p:attrName>
                                        </p:attrNameLst>
                                      </p:cBhvr>
                                      <p:to>
                                        <p:strVal val="visible"/>
                                      </p:to>
                                    </p:set>
                                    <p:anim calcmode="lin" valueType="num">
                                      <p:cBhvr>
                                        <p:cTn id="185" dur="500" fill="hold"/>
                                        <p:tgtEl>
                                          <p:spTgt spid="25637"/>
                                        </p:tgtEl>
                                        <p:attrNameLst>
                                          <p:attrName>ppt_w</p:attrName>
                                        </p:attrNameLst>
                                      </p:cBhvr>
                                      <p:tavLst>
                                        <p:tav tm="0">
                                          <p:val>
                                            <p:strVal val="4/3*#ppt_w"/>
                                          </p:val>
                                        </p:tav>
                                        <p:tav tm="100000">
                                          <p:val>
                                            <p:strVal val="#ppt_w"/>
                                          </p:val>
                                        </p:tav>
                                      </p:tavLst>
                                    </p:anim>
                                    <p:anim calcmode="lin" valueType="num">
                                      <p:cBhvr>
                                        <p:cTn id="186" dur="500" fill="hold"/>
                                        <p:tgtEl>
                                          <p:spTgt spid="25637"/>
                                        </p:tgtEl>
                                        <p:attrNameLst>
                                          <p:attrName>ppt_h</p:attrName>
                                        </p:attrNameLst>
                                      </p:cBhvr>
                                      <p:tavLst>
                                        <p:tav tm="0">
                                          <p:val>
                                            <p:strVal val="4/3*#ppt_h"/>
                                          </p:val>
                                        </p:tav>
                                        <p:tav tm="100000">
                                          <p:val>
                                            <p:strVal val="#ppt_h"/>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25625"/>
                                        </p:tgtEl>
                                        <p:attrNameLst>
                                          <p:attrName>style.visibility</p:attrName>
                                        </p:attrNameLst>
                                      </p:cBhvr>
                                      <p:to>
                                        <p:strVal val="visible"/>
                                      </p:to>
                                    </p:set>
                                    <p:animEffect transition="in" filter="wipe(left)">
                                      <p:cBhvr>
                                        <p:cTn id="191" dur="1000"/>
                                        <p:tgtEl>
                                          <p:spTgt spid="25625"/>
                                        </p:tgtEl>
                                      </p:cBhvr>
                                    </p:animEffect>
                                  </p:childTnLst>
                                </p:cTn>
                              </p:par>
                              <p:par>
                                <p:cTn id="192" presetID="1" presetClass="entr" presetSubtype="0" fill="hold" nodeType="withEffect">
                                  <p:stCondLst>
                                    <p:cond delay="0"/>
                                  </p:stCondLst>
                                  <p:childTnLst>
                                    <p:set>
                                      <p:cBhvr>
                                        <p:cTn id="193" dur="1" fill="hold">
                                          <p:stCondLst>
                                            <p:cond delay="0"/>
                                          </p:stCondLst>
                                        </p:cTn>
                                        <p:tgtEl>
                                          <p:spTgt spid="25800"/>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25805"/>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25806"/>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5807"/>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25808"/>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25809"/>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25810"/>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5811"/>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5812"/>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25813"/>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25814"/>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25815"/>
                                        </p:tgtEl>
                                        <p:attrNameLst>
                                          <p:attrName>style.visibility</p:attrName>
                                        </p:attrNameLst>
                                      </p:cBhvr>
                                      <p:to>
                                        <p:strVal val="visible"/>
                                      </p:to>
                                    </p:set>
                                  </p:childTnLst>
                                </p:cTn>
                              </p:par>
                            </p:childTnLst>
                          </p:cTn>
                        </p:par>
                        <p:par>
                          <p:cTn id="216" fill="hold" nodeType="afterGroup">
                            <p:stCondLst>
                              <p:cond delay="1000"/>
                            </p:stCondLst>
                            <p:childTnLst>
                              <p:par>
                                <p:cTn id="217" presetID="1" presetClass="exit" presetSubtype="0" fill="hold" nodeType="afterEffect">
                                  <p:stCondLst>
                                    <p:cond delay="0"/>
                                  </p:stCondLst>
                                  <p:childTnLst>
                                    <p:set>
                                      <p:cBhvr>
                                        <p:cTn id="218" dur="1" fill="hold">
                                          <p:stCondLst>
                                            <p:cond delay="0"/>
                                          </p:stCondLst>
                                        </p:cTn>
                                        <p:tgtEl>
                                          <p:spTgt spid="25815"/>
                                        </p:tgtEl>
                                        <p:attrNameLst>
                                          <p:attrName>style.visibility</p:attrName>
                                        </p:attrNameLst>
                                      </p:cBhvr>
                                      <p:to>
                                        <p:strVal val="hidden"/>
                                      </p:to>
                                    </p:set>
                                  </p:childTnLst>
                                  <p:subTnLs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19" fill="hold" nodeType="afterGroup">
                            <p:stCondLst>
                              <p:cond delay="1000"/>
                            </p:stCondLst>
                            <p:childTnLst>
                              <p:par>
                                <p:cTn id="220" presetID="1" presetClass="exit" presetSubtype="0" fill="hold" nodeType="afterEffect">
                                  <p:stCondLst>
                                    <p:cond delay="1000"/>
                                  </p:stCondLst>
                                  <p:childTnLst>
                                    <p:set>
                                      <p:cBhvr>
                                        <p:cTn id="221" dur="1" fill="hold">
                                          <p:stCondLst>
                                            <p:cond delay="0"/>
                                          </p:stCondLst>
                                        </p:cTn>
                                        <p:tgtEl>
                                          <p:spTgt spid="25814"/>
                                        </p:tgtEl>
                                        <p:attrNameLst>
                                          <p:attrName>style.visibility</p:attrName>
                                        </p:attrNameLst>
                                      </p:cBhvr>
                                      <p:to>
                                        <p:strVal val="hidden"/>
                                      </p:to>
                                    </p:set>
                                  </p:childTnLst>
                                  <p:subTnLst>
                                    <p:audio>
                                      <p:cMediaNode vol="4000">
                                        <p:cTn display="0" masterRel="sameClick">
                                          <p:stCondLst>
                                            <p:cond evt="begin" delay="0">
                                              <p:tn val="220"/>
                                            </p:cond>
                                          </p:stCondLst>
                                          <p:endCondLst>
                                            <p:cond evt="onStopAudio" delay="0">
                                              <p:tgtEl>
                                                <p:sldTgt/>
                                              </p:tgtEl>
                                            </p:cond>
                                          </p:endCondLst>
                                        </p:cTn>
                                        <p:tgtEl>
                                          <p:sndTgt r:embed="rId2" name="click.wav"/>
                                        </p:tgtEl>
                                      </p:cMediaNode>
                                    </p:audio>
                                  </p:subTnLst>
                                </p:cTn>
                              </p:par>
                            </p:childTnLst>
                          </p:cTn>
                        </p:par>
                        <p:par>
                          <p:cTn id="222" fill="hold" nodeType="afterGroup">
                            <p:stCondLst>
                              <p:cond delay="2000"/>
                            </p:stCondLst>
                            <p:childTnLst>
                              <p:par>
                                <p:cTn id="223" presetID="1" presetClass="exit" presetSubtype="0" fill="hold" nodeType="afterEffect">
                                  <p:stCondLst>
                                    <p:cond delay="1000"/>
                                  </p:stCondLst>
                                  <p:childTnLst>
                                    <p:set>
                                      <p:cBhvr>
                                        <p:cTn id="224" dur="1" fill="hold">
                                          <p:stCondLst>
                                            <p:cond delay="0"/>
                                          </p:stCondLst>
                                        </p:cTn>
                                        <p:tgtEl>
                                          <p:spTgt spid="25813"/>
                                        </p:tgtEl>
                                        <p:attrNameLst>
                                          <p:attrName>style.visibility</p:attrName>
                                        </p:attrNameLst>
                                      </p:cBhvr>
                                      <p:to>
                                        <p:strVal val="hidden"/>
                                      </p:to>
                                    </p:set>
                                  </p:childTnLst>
                                  <p:subTnLst>
                                    <p:audio>
                                      <p:cMediaNode vol="4000">
                                        <p:cTn display="0" masterRel="sameClick">
                                          <p:stCondLst>
                                            <p:cond evt="begin" delay="0">
                                              <p:tn val="223"/>
                                            </p:cond>
                                          </p:stCondLst>
                                          <p:endCondLst>
                                            <p:cond evt="onStopAudio" delay="0">
                                              <p:tgtEl>
                                                <p:sldTgt/>
                                              </p:tgtEl>
                                            </p:cond>
                                          </p:endCondLst>
                                        </p:cTn>
                                        <p:tgtEl>
                                          <p:sndTgt r:embed="rId2" name="click.wav"/>
                                        </p:tgtEl>
                                      </p:cMediaNode>
                                    </p:audio>
                                  </p:subTnLst>
                                </p:cTn>
                              </p:par>
                            </p:childTnLst>
                          </p:cTn>
                        </p:par>
                        <p:par>
                          <p:cTn id="225" fill="hold" nodeType="afterGroup">
                            <p:stCondLst>
                              <p:cond delay="3000"/>
                            </p:stCondLst>
                            <p:childTnLst>
                              <p:par>
                                <p:cTn id="226" presetID="1" presetClass="exit" presetSubtype="0" fill="hold" nodeType="afterEffect">
                                  <p:stCondLst>
                                    <p:cond delay="1000"/>
                                  </p:stCondLst>
                                  <p:childTnLst>
                                    <p:set>
                                      <p:cBhvr>
                                        <p:cTn id="227" dur="1" fill="hold">
                                          <p:stCondLst>
                                            <p:cond delay="0"/>
                                          </p:stCondLst>
                                        </p:cTn>
                                        <p:tgtEl>
                                          <p:spTgt spid="25812"/>
                                        </p:tgtEl>
                                        <p:attrNameLst>
                                          <p:attrName>style.visibility</p:attrName>
                                        </p:attrNameLst>
                                      </p:cBhvr>
                                      <p:to>
                                        <p:strVal val="hidden"/>
                                      </p:to>
                                    </p:set>
                                  </p:childTnLst>
                                  <p:subTnLst>
                                    <p:audio>
                                      <p:cMediaNode vol="4000">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8" fill="hold" nodeType="afterGroup">
                            <p:stCondLst>
                              <p:cond delay="4000"/>
                            </p:stCondLst>
                            <p:childTnLst>
                              <p:par>
                                <p:cTn id="229" presetID="1" presetClass="exit" presetSubtype="0" fill="hold" nodeType="afterEffect">
                                  <p:stCondLst>
                                    <p:cond delay="1000"/>
                                  </p:stCondLst>
                                  <p:childTnLst>
                                    <p:set>
                                      <p:cBhvr>
                                        <p:cTn id="230" dur="1" fill="hold">
                                          <p:stCondLst>
                                            <p:cond delay="0"/>
                                          </p:stCondLst>
                                        </p:cTn>
                                        <p:tgtEl>
                                          <p:spTgt spid="25811"/>
                                        </p:tgtEl>
                                        <p:attrNameLst>
                                          <p:attrName>style.visibility</p:attrName>
                                        </p:attrNameLst>
                                      </p:cBhvr>
                                      <p:to>
                                        <p:strVal val="hidden"/>
                                      </p:to>
                                    </p:set>
                                  </p:childTnLst>
                                  <p:subTnLst>
                                    <p:audio>
                                      <p:cMediaNode vol="4000">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1" fill="hold" nodeType="afterGroup">
                            <p:stCondLst>
                              <p:cond delay="5000"/>
                            </p:stCondLst>
                            <p:childTnLst>
                              <p:par>
                                <p:cTn id="232" presetID="1" presetClass="exit" presetSubtype="0" fill="hold" nodeType="afterEffect">
                                  <p:stCondLst>
                                    <p:cond delay="1000"/>
                                  </p:stCondLst>
                                  <p:childTnLst>
                                    <p:set>
                                      <p:cBhvr>
                                        <p:cTn id="233" dur="1" fill="hold">
                                          <p:stCondLst>
                                            <p:cond delay="0"/>
                                          </p:stCondLst>
                                        </p:cTn>
                                        <p:tgtEl>
                                          <p:spTgt spid="25810"/>
                                        </p:tgtEl>
                                        <p:attrNameLst>
                                          <p:attrName>style.visibility</p:attrName>
                                        </p:attrNameLst>
                                      </p:cBhvr>
                                      <p:to>
                                        <p:strVal val="hidden"/>
                                      </p:to>
                                    </p:set>
                                  </p:childTnLst>
                                  <p:subTnLst>
                                    <p:audio>
                                      <p:cMediaNode vol="4000">
                                        <p:cTn display="0" masterRel="sameClick">
                                          <p:stCondLst>
                                            <p:cond evt="begin" delay="0">
                                              <p:tn val="232"/>
                                            </p:cond>
                                          </p:stCondLst>
                                          <p:endCondLst>
                                            <p:cond evt="onStopAudio" delay="0">
                                              <p:tgtEl>
                                                <p:sldTgt/>
                                              </p:tgtEl>
                                            </p:cond>
                                          </p:endCondLst>
                                        </p:cTn>
                                        <p:tgtEl>
                                          <p:sndTgt r:embed="rId2" name="click.wav"/>
                                        </p:tgtEl>
                                      </p:cMediaNode>
                                    </p:audio>
                                  </p:subTnLst>
                                </p:cTn>
                              </p:par>
                            </p:childTnLst>
                          </p:cTn>
                        </p:par>
                        <p:par>
                          <p:cTn id="234" fill="hold" nodeType="afterGroup">
                            <p:stCondLst>
                              <p:cond delay="6000"/>
                            </p:stCondLst>
                            <p:childTnLst>
                              <p:par>
                                <p:cTn id="235" presetID="1" presetClass="exit" presetSubtype="0" fill="hold" nodeType="afterEffect">
                                  <p:stCondLst>
                                    <p:cond delay="1000"/>
                                  </p:stCondLst>
                                  <p:childTnLst>
                                    <p:set>
                                      <p:cBhvr>
                                        <p:cTn id="236" dur="1" fill="hold">
                                          <p:stCondLst>
                                            <p:cond delay="0"/>
                                          </p:stCondLst>
                                        </p:cTn>
                                        <p:tgtEl>
                                          <p:spTgt spid="25809"/>
                                        </p:tgtEl>
                                        <p:attrNameLst>
                                          <p:attrName>style.visibility</p:attrName>
                                        </p:attrNameLst>
                                      </p:cBhvr>
                                      <p:to>
                                        <p:strVal val="hidden"/>
                                      </p:to>
                                    </p:set>
                                  </p:childTnLst>
                                  <p:subTnLst>
                                    <p:audio>
                                      <p:cMediaNode vol="4000">
                                        <p:cTn display="0" masterRel="sameClick">
                                          <p:stCondLst>
                                            <p:cond evt="begin" delay="0">
                                              <p:tn val="235"/>
                                            </p:cond>
                                          </p:stCondLst>
                                          <p:endCondLst>
                                            <p:cond evt="onStopAudio" delay="0">
                                              <p:tgtEl>
                                                <p:sldTgt/>
                                              </p:tgtEl>
                                            </p:cond>
                                          </p:endCondLst>
                                        </p:cTn>
                                        <p:tgtEl>
                                          <p:sndTgt r:embed="rId2" name="click.wav"/>
                                        </p:tgtEl>
                                      </p:cMediaNode>
                                    </p:audio>
                                  </p:subTnLst>
                                </p:cTn>
                              </p:par>
                            </p:childTnLst>
                          </p:cTn>
                        </p:par>
                        <p:par>
                          <p:cTn id="237" fill="hold" nodeType="afterGroup">
                            <p:stCondLst>
                              <p:cond delay="7000"/>
                            </p:stCondLst>
                            <p:childTnLst>
                              <p:par>
                                <p:cTn id="238" presetID="1" presetClass="exit" presetSubtype="0" fill="hold" nodeType="afterEffect">
                                  <p:stCondLst>
                                    <p:cond delay="1000"/>
                                  </p:stCondLst>
                                  <p:childTnLst>
                                    <p:set>
                                      <p:cBhvr>
                                        <p:cTn id="239" dur="1" fill="hold">
                                          <p:stCondLst>
                                            <p:cond delay="0"/>
                                          </p:stCondLst>
                                        </p:cTn>
                                        <p:tgtEl>
                                          <p:spTgt spid="25808"/>
                                        </p:tgtEl>
                                        <p:attrNameLst>
                                          <p:attrName>style.visibility</p:attrName>
                                        </p:attrNameLst>
                                      </p:cBhvr>
                                      <p:to>
                                        <p:strVal val="hidden"/>
                                      </p:to>
                                    </p:set>
                                  </p:childTnLst>
                                  <p:subTnLst>
                                    <p:audio>
                                      <p:cMediaNode vol="4000">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0" fill="hold" nodeType="afterGroup">
                            <p:stCondLst>
                              <p:cond delay="8000"/>
                            </p:stCondLst>
                            <p:childTnLst>
                              <p:par>
                                <p:cTn id="241" presetID="1" presetClass="exit" presetSubtype="0" fill="hold" nodeType="afterEffect">
                                  <p:stCondLst>
                                    <p:cond delay="1000"/>
                                  </p:stCondLst>
                                  <p:childTnLst>
                                    <p:set>
                                      <p:cBhvr>
                                        <p:cTn id="242" dur="1" fill="hold">
                                          <p:stCondLst>
                                            <p:cond delay="0"/>
                                          </p:stCondLst>
                                        </p:cTn>
                                        <p:tgtEl>
                                          <p:spTgt spid="25807"/>
                                        </p:tgtEl>
                                        <p:attrNameLst>
                                          <p:attrName>style.visibility</p:attrName>
                                        </p:attrNameLst>
                                      </p:cBhvr>
                                      <p:to>
                                        <p:strVal val="hidden"/>
                                      </p:to>
                                    </p:set>
                                  </p:childTnLst>
                                  <p:subTnLst>
                                    <p:audio>
                                      <p:cMediaNode vol="4000">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3" fill="hold" nodeType="afterGroup">
                            <p:stCondLst>
                              <p:cond delay="9000"/>
                            </p:stCondLst>
                            <p:childTnLst>
                              <p:par>
                                <p:cTn id="244" presetID="1" presetClass="exit" presetSubtype="0" fill="hold" nodeType="afterEffect">
                                  <p:stCondLst>
                                    <p:cond delay="1000"/>
                                  </p:stCondLst>
                                  <p:childTnLst>
                                    <p:set>
                                      <p:cBhvr>
                                        <p:cTn id="245" dur="1" fill="hold">
                                          <p:stCondLst>
                                            <p:cond delay="0"/>
                                          </p:stCondLst>
                                        </p:cTn>
                                        <p:tgtEl>
                                          <p:spTgt spid="25806"/>
                                        </p:tgtEl>
                                        <p:attrNameLst>
                                          <p:attrName>style.visibility</p:attrName>
                                        </p:attrNameLst>
                                      </p:cBhvr>
                                      <p:to>
                                        <p:strVal val="hidden"/>
                                      </p:to>
                                    </p:set>
                                  </p:childTnLst>
                                  <p:subTnLst>
                                    <p:audio>
                                      <p:cMediaNode>
                                        <p:cTn display="0" masterRel="sameClick">
                                          <p:stCondLst>
                                            <p:cond evt="begin" delay="0">
                                              <p:tn val="244"/>
                                            </p:cond>
                                          </p:stCondLst>
                                          <p:endCondLst>
                                            <p:cond evt="onStopAudio" delay="0">
                                              <p:tgtEl>
                                                <p:sldTgt/>
                                              </p:tgtEl>
                                            </p:cond>
                                          </p:endCondLst>
                                        </p:cTn>
                                        <p:tgtEl>
                                          <p:sndTgt r:embed="rId3" name="chimes.wav"/>
                                        </p:tgtEl>
                                      </p:cMediaNode>
                                    </p:audio>
                                  </p:subTnLst>
                                </p:cTn>
                              </p:par>
                            </p:childTnLst>
                          </p:cTn>
                        </p:par>
                      </p:childTnLst>
                    </p:cTn>
                  </p:par>
                  <p:par>
                    <p:cTn id="246" fill="hold" nodeType="clickPar">
                      <p:stCondLst>
                        <p:cond delay="indefinite"/>
                      </p:stCondLst>
                      <p:childTnLst>
                        <p:par>
                          <p:cTn id="247" fill="hold" nodeType="withGroup">
                            <p:stCondLst>
                              <p:cond delay="0"/>
                            </p:stCondLst>
                            <p:childTnLst>
                              <p:par>
                                <p:cTn id="248" presetID="22" presetClass="entr" presetSubtype="8" fill="hold" nodeType="clickEffect">
                                  <p:stCondLst>
                                    <p:cond delay="0"/>
                                  </p:stCondLst>
                                  <p:childTnLst>
                                    <p:set>
                                      <p:cBhvr>
                                        <p:cTn id="249" dur="1" fill="hold">
                                          <p:stCondLst>
                                            <p:cond delay="0"/>
                                          </p:stCondLst>
                                        </p:cTn>
                                        <p:tgtEl>
                                          <p:spTgt spid="2">
                                            <p:txEl>
                                              <p:pRg st="0" end="0"/>
                                            </p:txEl>
                                          </p:spTgt>
                                        </p:tgtEl>
                                        <p:attrNameLst>
                                          <p:attrName>style.visibility</p:attrName>
                                        </p:attrNameLst>
                                      </p:cBhvr>
                                      <p:to>
                                        <p:strVal val="visible"/>
                                      </p:to>
                                    </p:set>
                                    <p:animEffect transition="in" filter="wipe(left)">
                                      <p:cBhvr>
                                        <p:cTn id="250" dur="1000"/>
                                        <p:tgtEl>
                                          <p:spTgt spid="2">
                                            <p:txEl>
                                              <p:pRg st="0" end="0"/>
                                            </p:txEl>
                                          </p:spTgt>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
                                            <p:bg/>
                                          </p:spTgt>
                                        </p:tgtEl>
                                        <p:attrNameLst>
                                          <p:attrName>style.visibility</p:attrName>
                                        </p:attrNameLst>
                                      </p:cBhvr>
                                      <p:to>
                                        <p:strVal val="visible"/>
                                      </p:to>
                                    </p:set>
                                    <p:animEffect transition="in" filter="blinds(horizontal)">
                                      <p:cBhvr>
                                        <p:cTn id="253" dur="500"/>
                                        <p:tgtEl>
                                          <p:spTgt spid="2">
                                            <p:bg/>
                                          </p:spTgt>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2">
                                            <p:txEl>
                                              <p:pRg st="0" end="0"/>
                                            </p:txEl>
                                          </p:spTgt>
                                        </p:tgtEl>
                                        <p:attrNameLst>
                                          <p:attrName>style.visibility</p:attrName>
                                        </p:attrNameLst>
                                      </p:cBhvr>
                                      <p:to>
                                        <p:strVal val="visible"/>
                                      </p:to>
                                    </p:set>
                                    <p:animEffect transition="in" filter="blinds(horizontal)">
                                      <p:cBhvr>
                                        <p:cTn id="256" dur="500"/>
                                        <p:tgtEl>
                                          <p:spTgt spid="2">
                                            <p:txEl>
                                              <p:pRg st="0" end="0"/>
                                            </p:txEl>
                                          </p:spTgt>
                                        </p:tgtEl>
                                      </p:cBhvr>
                                    </p:animEffect>
                                  </p:childTnLst>
                                </p:cTn>
                              </p:par>
                              <p:par>
                                <p:cTn id="257" presetID="3" presetClass="exit" presetSubtype="10" fill="hold" nodeType="withEffect">
                                  <p:stCondLst>
                                    <p:cond delay="0"/>
                                  </p:stCondLst>
                                  <p:childTnLst>
                                    <p:animEffect transition="out" filter="blinds(horizontal)">
                                      <p:cBhvr>
                                        <p:cTn id="258" dur="500"/>
                                        <p:tgtEl>
                                          <p:spTgt spid="25637"/>
                                        </p:tgtEl>
                                      </p:cBhvr>
                                    </p:animEffect>
                                    <p:set>
                                      <p:cBhvr>
                                        <p:cTn id="259" dur="1" fill="hold">
                                          <p:stCondLst>
                                            <p:cond delay="499"/>
                                          </p:stCondLst>
                                        </p:cTn>
                                        <p:tgtEl>
                                          <p:spTgt spid="25637"/>
                                        </p:tgtEl>
                                        <p:attrNameLst>
                                          <p:attrName>style.visibility</p:attrName>
                                        </p:attrNameLst>
                                      </p:cBhvr>
                                      <p:to>
                                        <p:strVal val="hidden"/>
                                      </p:to>
                                    </p:set>
                                  </p:childTnLst>
                                </p:cTn>
                              </p:par>
                              <p:par>
                                <p:cTn id="260" presetID="1" presetClass="exit" presetSubtype="0" fill="hold" nodeType="withEffect">
                                  <p:stCondLst>
                                    <p:cond delay="0"/>
                                  </p:stCondLst>
                                  <p:childTnLst>
                                    <p:set>
                                      <p:cBhvr>
                                        <p:cTn id="261" dur="1" fill="hold">
                                          <p:stCondLst>
                                            <p:cond delay="0"/>
                                          </p:stCondLst>
                                        </p:cTn>
                                        <p:tgtEl>
                                          <p:spTgt spid="25625"/>
                                        </p:tgtEl>
                                        <p:attrNameLst>
                                          <p:attrName>style.visibility</p:attrName>
                                        </p:attrNameLst>
                                      </p:cBhvr>
                                      <p:to>
                                        <p:strVal val="hidden"/>
                                      </p:to>
                                    </p:set>
                                  </p:childTnLst>
                                </p:cTn>
                              </p:par>
                            </p:childTnLst>
                          </p:cTn>
                        </p:par>
                      </p:childTnLst>
                    </p:cTn>
                  </p:par>
                </p:childTnLst>
              </p:cTn>
              <p:nextCondLst>
                <p:cond evt="onClick" delay="0">
                  <p:tgtEl>
                    <p:spTgt spid="25612"/>
                  </p:tgtEl>
                </p:cond>
              </p:nextCondLst>
            </p:seq>
            <p:seq concurrent="1" nextAc="seek">
              <p:cTn id="262" restart="whenNotActive" fill="hold" evtFilter="cancelBubble" nodeType="interactiveSeq">
                <p:stCondLst>
                  <p:cond evt="onClick" delay="0">
                    <p:tgtEl>
                      <p:spTgt spid="25613"/>
                    </p:tgtEl>
                  </p:cond>
                </p:stCondLst>
                <p:endSync evt="end" delay="0">
                  <p:rtn val="all"/>
                </p:endSync>
                <p:childTnLst>
                  <p:par>
                    <p:cTn id="263" fill="hold" nodeType="clickPar">
                      <p:stCondLst>
                        <p:cond delay="0"/>
                      </p:stCondLst>
                      <p:childTnLst>
                        <p:par>
                          <p:cTn id="264" fill="hold" nodeType="withGroup">
                            <p:stCondLst>
                              <p:cond delay="0"/>
                            </p:stCondLst>
                            <p:childTnLst>
                              <p:par>
                                <p:cTn id="265" presetID="22" presetClass="entr" presetSubtype="8" fill="hold" grpId="0" nodeType="afterEffect">
                                  <p:stCondLst>
                                    <p:cond delay="0"/>
                                  </p:stCondLst>
                                  <p:childTnLst>
                                    <p:set>
                                      <p:cBhvr>
                                        <p:cTn id="266" dur="1" fill="hold">
                                          <p:stCondLst>
                                            <p:cond delay="0"/>
                                          </p:stCondLst>
                                        </p:cTn>
                                        <p:tgtEl>
                                          <p:spTgt spid="294941"/>
                                        </p:tgtEl>
                                        <p:attrNameLst>
                                          <p:attrName>style.visibility</p:attrName>
                                        </p:attrNameLst>
                                      </p:cBhvr>
                                      <p:to>
                                        <p:strVal val="visible"/>
                                      </p:to>
                                    </p:set>
                                    <p:animEffect transition="in" filter="wipe(left)">
                                      <p:cBhvr>
                                        <p:cTn id="267" dur="1000"/>
                                        <p:tgtEl>
                                          <p:spTgt spid="294941"/>
                                        </p:tgtEl>
                                      </p:cBhvr>
                                    </p:animEffect>
                                  </p:childTnLst>
                                </p:cTn>
                              </p:par>
                              <p:par>
                                <p:cTn id="268" presetID="1" presetClass="entr" presetSubtype="0" fill="hold" nodeType="withEffect">
                                  <p:stCondLst>
                                    <p:cond delay="0"/>
                                  </p:stCondLst>
                                  <p:childTnLst>
                                    <p:set>
                                      <p:cBhvr>
                                        <p:cTn id="269" dur="1" fill="hold">
                                          <p:stCondLst>
                                            <p:cond delay="0"/>
                                          </p:stCondLst>
                                        </p:cTn>
                                        <p:tgtEl>
                                          <p:spTgt spid="25816"/>
                                        </p:tgtEl>
                                        <p:attrNameLst>
                                          <p:attrName>style.visibility</p:attrName>
                                        </p:attrNameLst>
                                      </p:cBhvr>
                                      <p:to>
                                        <p:strVal val="visible"/>
                                      </p:to>
                                    </p:set>
                                  </p:childTnLst>
                                </p:cTn>
                              </p:par>
                              <p:par>
                                <p:cTn id="270" presetID="1" presetClass="entr" presetSubtype="0" fill="hold" nodeType="withEffect">
                                  <p:stCondLst>
                                    <p:cond delay="0"/>
                                  </p:stCondLst>
                                  <p:childTnLst>
                                    <p:set>
                                      <p:cBhvr>
                                        <p:cTn id="271" dur="1" fill="hold">
                                          <p:stCondLst>
                                            <p:cond delay="0"/>
                                          </p:stCondLst>
                                        </p:cTn>
                                        <p:tgtEl>
                                          <p:spTgt spid="25821"/>
                                        </p:tgtEl>
                                        <p:attrNameLst>
                                          <p:attrName>style.visibility</p:attrName>
                                        </p:attrNameLst>
                                      </p:cBhvr>
                                      <p:to>
                                        <p:strVal val="visible"/>
                                      </p:to>
                                    </p:set>
                                  </p:childTnLst>
                                </p:cTn>
                              </p:par>
                              <p:par>
                                <p:cTn id="272" presetID="1" presetClass="entr" presetSubtype="0" fill="hold" nodeType="withEffect">
                                  <p:stCondLst>
                                    <p:cond delay="0"/>
                                  </p:stCondLst>
                                  <p:childTnLst>
                                    <p:set>
                                      <p:cBhvr>
                                        <p:cTn id="273" dur="1" fill="hold">
                                          <p:stCondLst>
                                            <p:cond delay="0"/>
                                          </p:stCondLst>
                                        </p:cTn>
                                        <p:tgtEl>
                                          <p:spTgt spid="25822"/>
                                        </p:tgtEl>
                                        <p:attrNameLst>
                                          <p:attrName>style.visibility</p:attrName>
                                        </p:attrNameLst>
                                      </p:cBhvr>
                                      <p:to>
                                        <p:strVal val="visible"/>
                                      </p:to>
                                    </p:set>
                                  </p:childTnLst>
                                </p:cTn>
                              </p:par>
                              <p:par>
                                <p:cTn id="274" presetID="1" presetClass="entr" presetSubtype="0" fill="hold" nodeType="withEffect">
                                  <p:stCondLst>
                                    <p:cond delay="0"/>
                                  </p:stCondLst>
                                  <p:childTnLst>
                                    <p:set>
                                      <p:cBhvr>
                                        <p:cTn id="275" dur="1" fill="hold">
                                          <p:stCondLst>
                                            <p:cond delay="0"/>
                                          </p:stCondLst>
                                        </p:cTn>
                                        <p:tgtEl>
                                          <p:spTgt spid="25823"/>
                                        </p:tgtEl>
                                        <p:attrNameLst>
                                          <p:attrName>style.visibility</p:attrName>
                                        </p:attrNameLst>
                                      </p:cBhvr>
                                      <p:to>
                                        <p:strVal val="visible"/>
                                      </p:to>
                                    </p:set>
                                  </p:childTnLst>
                                </p:cTn>
                              </p:par>
                              <p:par>
                                <p:cTn id="276" presetID="1" presetClass="entr" presetSubtype="0" fill="hold" nodeType="withEffect">
                                  <p:stCondLst>
                                    <p:cond delay="0"/>
                                  </p:stCondLst>
                                  <p:childTnLst>
                                    <p:set>
                                      <p:cBhvr>
                                        <p:cTn id="277" dur="1" fill="hold">
                                          <p:stCondLst>
                                            <p:cond delay="0"/>
                                          </p:stCondLst>
                                        </p:cTn>
                                        <p:tgtEl>
                                          <p:spTgt spid="25824"/>
                                        </p:tgtEl>
                                        <p:attrNameLst>
                                          <p:attrName>style.visibility</p:attrName>
                                        </p:attrNameLst>
                                      </p:cBhvr>
                                      <p:to>
                                        <p:strVal val="visible"/>
                                      </p:to>
                                    </p:set>
                                  </p:childTnLst>
                                </p:cTn>
                              </p:par>
                              <p:par>
                                <p:cTn id="278" presetID="1" presetClass="entr" presetSubtype="0" fill="hold" nodeType="withEffect">
                                  <p:stCondLst>
                                    <p:cond delay="0"/>
                                  </p:stCondLst>
                                  <p:childTnLst>
                                    <p:set>
                                      <p:cBhvr>
                                        <p:cTn id="279" dur="1" fill="hold">
                                          <p:stCondLst>
                                            <p:cond delay="0"/>
                                          </p:stCondLst>
                                        </p:cTn>
                                        <p:tgtEl>
                                          <p:spTgt spid="25825"/>
                                        </p:tgtEl>
                                        <p:attrNameLst>
                                          <p:attrName>style.visibility</p:attrName>
                                        </p:attrNameLst>
                                      </p:cBhvr>
                                      <p:to>
                                        <p:strVal val="visible"/>
                                      </p:to>
                                    </p:set>
                                  </p:childTnLst>
                                </p:cTn>
                              </p:par>
                              <p:par>
                                <p:cTn id="280" presetID="1" presetClass="entr" presetSubtype="0" fill="hold" nodeType="withEffect">
                                  <p:stCondLst>
                                    <p:cond delay="0"/>
                                  </p:stCondLst>
                                  <p:childTnLst>
                                    <p:set>
                                      <p:cBhvr>
                                        <p:cTn id="281" dur="1" fill="hold">
                                          <p:stCondLst>
                                            <p:cond delay="0"/>
                                          </p:stCondLst>
                                        </p:cTn>
                                        <p:tgtEl>
                                          <p:spTgt spid="25826"/>
                                        </p:tgtEl>
                                        <p:attrNameLst>
                                          <p:attrName>style.visibility</p:attrName>
                                        </p:attrNameLst>
                                      </p:cBhvr>
                                      <p:to>
                                        <p:strVal val="visible"/>
                                      </p:to>
                                    </p:set>
                                  </p:childTnLst>
                                </p:cTn>
                              </p:par>
                              <p:par>
                                <p:cTn id="282" presetID="1" presetClass="entr" presetSubtype="0" fill="hold" nodeType="withEffect">
                                  <p:stCondLst>
                                    <p:cond delay="0"/>
                                  </p:stCondLst>
                                  <p:childTnLst>
                                    <p:set>
                                      <p:cBhvr>
                                        <p:cTn id="283" dur="1" fill="hold">
                                          <p:stCondLst>
                                            <p:cond delay="0"/>
                                          </p:stCondLst>
                                        </p:cTn>
                                        <p:tgtEl>
                                          <p:spTgt spid="25827"/>
                                        </p:tgtEl>
                                        <p:attrNameLst>
                                          <p:attrName>style.visibility</p:attrName>
                                        </p:attrNameLst>
                                      </p:cBhvr>
                                      <p:to>
                                        <p:strVal val="visible"/>
                                      </p:to>
                                    </p:set>
                                  </p:childTnLst>
                                </p:cTn>
                              </p:par>
                              <p:par>
                                <p:cTn id="284" presetID="1" presetClass="entr" presetSubtype="0" fill="hold" nodeType="withEffect">
                                  <p:stCondLst>
                                    <p:cond delay="0"/>
                                  </p:stCondLst>
                                  <p:childTnLst>
                                    <p:set>
                                      <p:cBhvr>
                                        <p:cTn id="285" dur="1" fill="hold">
                                          <p:stCondLst>
                                            <p:cond delay="0"/>
                                          </p:stCondLst>
                                        </p:cTn>
                                        <p:tgtEl>
                                          <p:spTgt spid="25828"/>
                                        </p:tgtEl>
                                        <p:attrNameLst>
                                          <p:attrName>style.visibility</p:attrName>
                                        </p:attrNameLst>
                                      </p:cBhvr>
                                      <p:to>
                                        <p:strVal val="visible"/>
                                      </p:to>
                                    </p:set>
                                  </p:childTnLst>
                                </p:cTn>
                              </p:par>
                              <p:par>
                                <p:cTn id="286" presetID="1" presetClass="entr" presetSubtype="0" fill="hold" nodeType="withEffect">
                                  <p:stCondLst>
                                    <p:cond delay="0"/>
                                  </p:stCondLst>
                                  <p:childTnLst>
                                    <p:set>
                                      <p:cBhvr>
                                        <p:cTn id="287" dur="1" fill="hold">
                                          <p:stCondLst>
                                            <p:cond delay="0"/>
                                          </p:stCondLst>
                                        </p:cTn>
                                        <p:tgtEl>
                                          <p:spTgt spid="25829"/>
                                        </p:tgtEl>
                                        <p:attrNameLst>
                                          <p:attrName>style.visibility</p:attrName>
                                        </p:attrNameLst>
                                      </p:cBhvr>
                                      <p:to>
                                        <p:strVal val="visible"/>
                                      </p:to>
                                    </p:set>
                                  </p:childTnLst>
                                </p:cTn>
                              </p:par>
                              <p:par>
                                <p:cTn id="288" presetID="1" presetClass="entr" presetSubtype="0" fill="hold" nodeType="withEffect">
                                  <p:stCondLst>
                                    <p:cond delay="0"/>
                                  </p:stCondLst>
                                  <p:childTnLst>
                                    <p:set>
                                      <p:cBhvr>
                                        <p:cTn id="289" dur="1" fill="hold">
                                          <p:stCondLst>
                                            <p:cond delay="0"/>
                                          </p:stCondLst>
                                        </p:cTn>
                                        <p:tgtEl>
                                          <p:spTgt spid="25830"/>
                                        </p:tgtEl>
                                        <p:attrNameLst>
                                          <p:attrName>style.visibility</p:attrName>
                                        </p:attrNameLst>
                                      </p:cBhvr>
                                      <p:to>
                                        <p:strVal val="visible"/>
                                      </p:to>
                                    </p:set>
                                  </p:childTnLst>
                                </p:cTn>
                              </p:par>
                              <p:par>
                                <p:cTn id="290" presetID="1" presetClass="entr" presetSubtype="0" fill="hold" nodeType="withEffect">
                                  <p:stCondLst>
                                    <p:cond delay="0"/>
                                  </p:stCondLst>
                                  <p:childTnLst>
                                    <p:set>
                                      <p:cBhvr>
                                        <p:cTn id="291" dur="1" fill="hold">
                                          <p:stCondLst>
                                            <p:cond delay="0"/>
                                          </p:stCondLst>
                                        </p:cTn>
                                        <p:tgtEl>
                                          <p:spTgt spid="25831"/>
                                        </p:tgtEl>
                                        <p:attrNameLst>
                                          <p:attrName>style.visibility</p:attrName>
                                        </p:attrNameLst>
                                      </p:cBhvr>
                                      <p:to>
                                        <p:strVal val="visible"/>
                                      </p:to>
                                    </p:set>
                                  </p:childTnLst>
                                </p:cTn>
                              </p:par>
                            </p:childTnLst>
                          </p:cTn>
                        </p:par>
                        <p:par>
                          <p:cTn id="292" fill="hold" nodeType="afterGroup">
                            <p:stCondLst>
                              <p:cond delay="1000"/>
                            </p:stCondLst>
                            <p:childTnLst>
                              <p:par>
                                <p:cTn id="293" presetID="1" presetClass="exit" presetSubtype="0" fill="hold" nodeType="afterEffect">
                                  <p:stCondLst>
                                    <p:cond delay="0"/>
                                  </p:stCondLst>
                                  <p:childTnLst>
                                    <p:set>
                                      <p:cBhvr>
                                        <p:cTn id="294" dur="1" fill="hold">
                                          <p:stCondLst>
                                            <p:cond delay="0"/>
                                          </p:stCondLst>
                                        </p:cTn>
                                        <p:tgtEl>
                                          <p:spTgt spid="25831"/>
                                        </p:tgtEl>
                                        <p:attrNameLst>
                                          <p:attrName>style.visibility</p:attrName>
                                        </p:attrNameLst>
                                      </p:cBhvr>
                                      <p:to>
                                        <p:strVal val="hidden"/>
                                      </p:to>
                                    </p:set>
                                  </p:childTnLst>
                                  <p:subTnLst>
                                    <p:audio>
                                      <p:cMediaNode>
                                        <p:cTn display="0" masterRel="sameClick">
                                          <p:stCondLst>
                                            <p:cond evt="begin" delay="0">
                                              <p:tn val="293"/>
                                            </p:cond>
                                          </p:stCondLst>
                                          <p:endCondLst>
                                            <p:cond evt="onStopAudio" delay="0">
                                              <p:tgtEl>
                                                <p:sldTgt/>
                                              </p:tgtEl>
                                            </p:cond>
                                          </p:endCondLst>
                                        </p:cTn>
                                        <p:tgtEl>
                                          <p:sndTgt r:embed="rId2" name="click.wav"/>
                                        </p:tgtEl>
                                      </p:cMediaNode>
                                    </p:audio>
                                  </p:subTnLst>
                                </p:cTn>
                              </p:par>
                            </p:childTnLst>
                          </p:cTn>
                        </p:par>
                        <p:par>
                          <p:cTn id="295" fill="hold" nodeType="afterGroup">
                            <p:stCondLst>
                              <p:cond delay="1000"/>
                            </p:stCondLst>
                            <p:childTnLst>
                              <p:par>
                                <p:cTn id="296" presetID="1" presetClass="exit" presetSubtype="0" fill="hold" nodeType="afterEffect">
                                  <p:stCondLst>
                                    <p:cond delay="1000"/>
                                  </p:stCondLst>
                                  <p:childTnLst>
                                    <p:set>
                                      <p:cBhvr>
                                        <p:cTn id="297" dur="1" fill="hold">
                                          <p:stCondLst>
                                            <p:cond delay="0"/>
                                          </p:stCondLst>
                                        </p:cTn>
                                        <p:tgtEl>
                                          <p:spTgt spid="25830"/>
                                        </p:tgtEl>
                                        <p:attrNameLst>
                                          <p:attrName>style.visibility</p:attrName>
                                        </p:attrNameLst>
                                      </p:cBhvr>
                                      <p:to>
                                        <p:strVal val="hidden"/>
                                      </p:to>
                                    </p:set>
                                  </p:childTnLst>
                                  <p:subTnLst>
                                    <p:audio>
                                      <p:cMediaNode vol="4000">
                                        <p:cTn display="0" masterRel="sameClick">
                                          <p:stCondLst>
                                            <p:cond evt="begin" delay="0">
                                              <p:tn val="296"/>
                                            </p:cond>
                                          </p:stCondLst>
                                          <p:endCondLst>
                                            <p:cond evt="onStopAudio" delay="0">
                                              <p:tgtEl>
                                                <p:sldTgt/>
                                              </p:tgtEl>
                                            </p:cond>
                                          </p:endCondLst>
                                        </p:cTn>
                                        <p:tgtEl>
                                          <p:sndTgt r:embed="rId2" name="click.wav"/>
                                        </p:tgtEl>
                                      </p:cMediaNode>
                                    </p:audio>
                                  </p:subTnLst>
                                </p:cTn>
                              </p:par>
                            </p:childTnLst>
                          </p:cTn>
                        </p:par>
                        <p:par>
                          <p:cTn id="298" fill="hold" nodeType="afterGroup">
                            <p:stCondLst>
                              <p:cond delay="2000"/>
                            </p:stCondLst>
                            <p:childTnLst>
                              <p:par>
                                <p:cTn id="299" presetID="1" presetClass="exit" presetSubtype="0" fill="hold" nodeType="afterEffect">
                                  <p:stCondLst>
                                    <p:cond delay="1000"/>
                                  </p:stCondLst>
                                  <p:childTnLst>
                                    <p:set>
                                      <p:cBhvr>
                                        <p:cTn id="300" dur="1" fill="hold">
                                          <p:stCondLst>
                                            <p:cond delay="0"/>
                                          </p:stCondLst>
                                        </p:cTn>
                                        <p:tgtEl>
                                          <p:spTgt spid="25829"/>
                                        </p:tgtEl>
                                        <p:attrNameLst>
                                          <p:attrName>style.visibility</p:attrName>
                                        </p:attrNameLst>
                                      </p:cBhvr>
                                      <p:to>
                                        <p:strVal val="hidden"/>
                                      </p:to>
                                    </p:set>
                                  </p:childTnLst>
                                  <p:subTnLst>
                                    <p:audio>
                                      <p:cMediaNode vol="4000">
                                        <p:cTn display="0" masterRel="sameClick">
                                          <p:stCondLst>
                                            <p:cond evt="begin" delay="0">
                                              <p:tn val="299"/>
                                            </p:cond>
                                          </p:stCondLst>
                                          <p:endCondLst>
                                            <p:cond evt="onStopAudio" delay="0">
                                              <p:tgtEl>
                                                <p:sldTgt/>
                                              </p:tgtEl>
                                            </p:cond>
                                          </p:endCondLst>
                                        </p:cTn>
                                        <p:tgtEl>
                                          <p:sndTgt r:embed="rId2" name="click.wav"/>
                                        </p:tgtEl>
                                      </p:cMediaNode>
                                    </p:audio>
                                  </p:subTnLst>
                                </p:cTn>
                              </p:par>
                            </p:childTnLst>
                          </p:cTn>
                        </p:par>
                        <p:par>
                          <p:cTn id="301" fill="hold" nodeType="afterGroup">
                            <p:stCondLst>
                              <p:cond delay="3000"/>
                            </p:stCondLst>
                            <p:childTnLst>
                              <p:par>
                                <p:cTn id="302" presetID="1" presetClass="exit" presetSubtype="0" fill="hold" nodeType="afterEffect">
                                  <p:stCondLst>
                                    <p:cond delay="1000"/>
                                  </p:stCondLst>
                                  <p:childTnLst>
                                    <p:set>
                                      <p:cBhvr>
                                        <p:cTn id="303" dur="1" fill="hold">
                                          <p:stCondLst>
                                            <p:cond delay="0"/>
                                          </p:stCondLst>
                                        </p:cTn>
                                        <p:tgtEl>
                                          <p:spTgt spid="25828"/>
                                        </p:tgtEl>
                                        <p:attrNameLst>
                                          <p:attrName>style.visibility</p:attrName>
                                        </p:attrNameLst>
                                      </p:cBhvr>
                                      <p:to>
                                        <p:strVal val="hidden"/>
                                      </p:to>
                                    </p:set>
                                  </p:childTnLst>
                                  <p:subTnLst>
                                    <p:audio>
                                      <p:cMediaNode vol="4000">
                                        <p:cTn display="0" masterRel="sameClick">
                                          <p:stCondLst>
                                            <p:cond evt="begin" delay="0">
                                              <p:tn val="302"/>
                                            </p:cond>
                                          </p:stCondLst>
                                          <p:endCondLst>
                                            <p:cond evt="onStopAudio" delay="0">
                                              <p:tgtEl>
                                                <p:sldTgt/>
                                              </p:tgtEl>
                                            </p:cond>
                                          </p:endCondLst>
                                        </p:cTn>
                                        <p:tgtEl>
                                          <p:sndTgt r:embed="rId2" name="click.wav"/>
                                        </p:tgtEl>
                                      </p:cMediaNode>
                                    </p:audio>
                                  </p:subTnLst>
                                </p:cTn>
                              </p:par>
                            </p:childTnLst>
                          </p:cTn>
                        </p:par>
                        <p:par>
                          <p:cTn id="304" fill="hold" nodeType="afterGroup">
                            <p:stCondLst>
                              <p:cond delay="4000"/>
                            </p:stCondLst>
                            <p:childTnLst>
                              <p:par>
                                <p:cTn id="305" presetID="1" presetClass="exit" presetSubtype="0" fill="hold" nodeType="afterEffect">
                                  <p:stCondLst>
                                    <p:cond delay="1000"/>
                                  </p:stCondLst>
                                  <p:childTnLst>
                                    <p:set>
                                      <p:cBhvr>
                                        <p:cTn id="306" dur="1" fill="hold">
                                          <p:stCondLst>
                                            <p:cond delay="0"/>
                                          </p:stCondLst>
                                        </p:cTn>
                                        <p:tgtEl>
                                          <p:spTgt spid="25827"/>
                                        </p:tgtEl>
                                        <p:attrNameLst>
                                          <p:attrName>style.visibility</p:attrName>
                                        </p:attrNameLst>
                                      </p:cBhvr>
                                      <p:to>
                                        <p:strVal val="hidden"/>
                                      </p:to>
                                    </p:set>
                                  </p:childTnLst>
                                  <p:subTnLst>
                                    <p:audio>
                                      <p:cMediaNode vol="4000">
                                        <p:cTn display="0" masterRel="sameClick">
                                          <p:stCondLst>
                                            <p:cond evt="begin" delay="0">
                                              <p:tn val="305"/>
                                            </p:cond>
                                          </p:stCondLst>
                                          <p:endCondLst>
                                            <p:cond evt="onStopAudio" delay="0">
                                              <p:tgtEl>
                                                <p:sldTgt/>
                                              </p:tgtEl>
                                            </p:cond>
                                          </p:endCondLst>
                                        </p:cTn>
                                        <p:tgtEl>
                                          <p:sndTgt r:embed="rId2" name="click.wav"/>
                                        </p:tgtEl>
                                      </p:cMediaNode>
                                    </p:audio>
                                  </p:subTnLst>
                                </p:cTn>
                              </p:par>
                            </p:childTnLst>
                          </p:cTn>
                        </p:par>
                        <p:par>
                          <p:cTn id="307" fill="hold" nodeType="afterGroup">
                            <p:stCondLst>
                              <p:cond delay="5000"/>
                            </p:stCondLst>
                            <p:childTnLst>
                              <p:par>
                                <p:cTn id="308" presetID="1" presetClass="exit" presetSubtype="0" fill="hold" nodeType="afterEffect">
                                  <p:stCondLst>
                                    <p:cond delay="1000"/>
                                  </p:stCondLst>
                                  <p:childTnLst>
                                    <p:set>
                                      <p:cBhvr>
                                        <p:cTn id="309" dur="1" fill="hold">
                                          <p:stCondLst>
                                            <p:cond delay="0"/>
                                          </p:stCondLst>
                                        </p:cTn>
                                        <p:tgtEl>
                                          <p:spTgt spid="25826"/>
                                        </p:tgtEl>
                                        <p:attrNameLst>
                                          <p:attrName>style.visibility</p:attrName>
                                        </p:attrNameLst>
                                      </p:cBhvr>
                                      <p:to>
                                        <p:strVal val="hidden"/>
                                      </p:to>
                                    </p:set>
                                  </p:childTnLst>
                                  <p:subTnLst>
                                    <p:audio>
                                      <p:cMediaNode vol="4000">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nodeType="afterGroup">
                            <p:stCondLst>
                              <p:cond delay="6000"/>
                            </p:stCondLst>
                            <p:childTnLst>
                              <p:par>
                                <p:cTn id="311" presetID="1" presetClass="exit" presetSubtype="0" fill="hold" nodeType="afterEffect">
                                  <p:stCondLst>
                                    <p:cond delay="1000"/>
                                  </p:stCondLst>
                                  <p:childTnLst>
                                    <p:set>
                                      <p:cBhvr>
                                        <p:cTn id="312" dur="1" fill="hold">
                                          <p:stCondLst>
                                            <p:cond delay="0"/>
                                          </p:stCondLst>
                                        </p:cTn>
                                        <p:tgtEl>
                                          <p:spTgt spid="25825"/>
                                        </p:tgtEl>
                                        <p:attrNameLst>
                                          <p:attrName>style.visibility</p:attrName>
                                        </p:attrNameLst>
                                      </p:cBhvr>
                                      <p:to>
                                        <p:strVal val="hidden"/>
                                      </p:to>
                                    </p:set>
                                  </p:childTnLst>
                                  <p:subTnLst>
                                    <p:audio>
                                      <p:cMediaNode vol="4000">
                                        <p:cTn display="0" masterRel="sameClick">
                                          <p:stCondLst>
                                            <p:cond evt="begin" delay="0">
                                              <p:tn val="311"/>
                                            </p:cond>
                                          </p:stCondLst>
                                          <p:endCondLst>
                                            <p:cond evt="onStopAudio" delay="0">
                                              <p:tgtEl>
                                                <p:sldTgt/>
                                              </p:tgtEl>
                                            </p:cond>
                                          </p:endCondLst>
                                        </p:cTn>
                                        <p:tgtEl>
                                          <p:sndTgt r:embed="rId2" name="click.wav"/>
                                        </p:tgtEl>
                                      </p:cMediaNode>
                                    </p:audio>
                                  </p:subTnLst>
                                </p:cTn>
                              </p:par>
                            </p:childTnLst>
                          </p:cTn>
                        </p:par>
                        <p:par>
                          <p:cTn id="313" fill="hold" nodeType="afterGroup">
                            <p:stCondLst>
                              <p:cond delay="7000"/>
                            </p:stCondLst>
                            <p:childTnLst>
                              <p:par>
                                <p:cTn id="314" presetID="1" presetClass="exit" presetSubtype="0" fill="hold" nodeType="afterEffect">
                                  <p:stCondLst>
                                    <p:cond delay="1000"/>
                                  </p:stCondLst>
                                  <p:childTnLst>
                                    <p:set>
                                      <p:cBhvr>
                                        <p:cTn id="315" dur="1" fill="hold">
                                          <p:stCondLst>
                                            <p:cond delay="0"/>
                                          </p:stCondLst>
                                        </p:cTn>
                                        <p:tgtEl>
                                          <p:spTgt spid="25824"/>
                                        </p:tgtEl>
                                        <p:attrNameLst>
                                          <p:attrName>style.visibility</p:attrName>
                                        </p:attrNameLst>
                                      </p:cBhvr>
                                      <p:to>
                                        <p:strVal val="hidden"/>
                                      </p:to>
                                    </p:set>
                                  </p:childTnLst>
                                  <p:subTnLst>
                                    <p:audio>
                                      <p:cMediaNode vol="4000">
                                        <p:cTn display="0" masterRel="sameClick">
                                          <p:stCondLst>
                                            <p:cond evt="begin" delay="0">
                                              <p:tn val="314"/>
                                            </p:cond>
                                          </p:stCondLst>
                                          <p:endCondLst>
                                            <p:cond evt="onStopAudio" delay="0">
                                              <p:tgtEl>
                                                <p:sldTgt/>
                                              </p:tgtEl>
                                            </p:cond>
                                          </p:endCondLst>
                                        </p:cTn>
                                        <p:tgtEl>
                                          <p:sndTgt r:embed="rId2" name="click.wav"/>
                                        </p:tgtEl>
                                      </p:cMediaNode>
                                    </p:audio>
                                  </p:subTnLst>
                                </p:cTn>
                              </p:par>
                            </p:childTnLst>
                          </p:cTn>
                        </p:par>
                        <p:par>
                          <p:cTn id="316" fill="hold" nodeType="afterGroup">
                            <p:stCondLst>
                              <p:cond delay="8000"/>
                            </p:stCondLst>
                            <p:childTnLst>
                              <p:par>
                                <p:cTn id="317" presetID="1" presetClass="exit" presetSubtype="0" fill="hold" nodeType="afterEffect">
                                  <p:stCondLst>
                                    <p:cond delay="1000"/>
                                  </p:stCondLst>
                                  <p:childTnLst>
                                    <p:set>
                                      <p:cBhvr>
                                        <p:cTn id="318" dur="1" fill="hold">
                                          <p:stCondLst>
                                            <p:cond delay="0"/>
                                          </p:stCondLst>
                                        </p:cTn>
                                        <p:tgtEl>
                                          <p:spTgt spid="25823"/>
                                        </p:tgtEl>
                                        <p:attrNameLst>
                                          <p:attrName>style.visibility</p:attrName>
                                        </p:attrNameLst>
                                      </p:cBhvr>
                                      <p:to>
                                        <p:strVal val="hidden"/>
                                      </p:to>
                                    </p:set>
                                  </p:childTnLst>
                                  <p:subTnLst>
                                    <p:audio>
                                      <p:cMediaNode vol="4000">
                                        <p:cTn display="0" masterRel="sameClick">
                                          <p:stCondLst>
                                            <p:cond evt="begin" delay="0">
                                              <p:tn val="317"/>
                                            </p:cond>
                                          </p:stCondLst>
                                          <p:endCondLst>
                                            <p:cond evt="onStopAudio" delay="0">
                                              <p:tgtEl>
                                                <p:sldTgt/>
                                              </p:tgtEl>
                                            </p:cond>
                                          </p:endCondLst>
                                        </p:cTn>
                                        <p:tgtEl>
                                          <p:sndTgt r:embed="rId2" name="click.wav"/>
                                        </p:tgtEl>
                                      </p:cMediaNode>
                                    </p:audio>
                                  </p:subTnLst>
                                </p:cTn>
                              </p:par>
                            </p:childTnLst>
                          </p:cTn>
                        </p:par>
                        <p:par>
                          <p:cTn id="319" fill="hold" nodeType="afterGroup">
                            <p:stCondLst>
                              <p:cond delay="9000"/>
                            </p:stCondLst>
                            <p:childTnLst>
                              <p:par>
                                <p:cTn id="320" presetID="1" presetClass="exit" presetSubtype="0" fill="hold" nodeType="afterEffect">
                                  <p:stCondLst>
                                    <p:cond delay="1000"/>
                                  </p:stCondLst>
                                  <p:childTnLst>
                                    <p:set>
                                      <p:cBhvr>
                                        <p:cTn id="321" dur="1" fill="hold">
                                          <p:stCondLst>
                                            <p:cond delay="0"/>
                                          </p:stCondLst>
                                        </p:cTn>
                                        <p:tgtEl>
                                          <p:spTgt spid="25822"/>
                                        </p:tgtEl>
                                        <p:attrNameLst>
                                          <p:attrName>style.visibility</p:attrName>
                                        </p:attrNameLst>
                                      </p:cBhvr>
                                      <p:to>
                                        <p:strVal val="hidden"/>
                                      </p:to>
                                    </p:set>
                                  </p:childTnLst>
                                  <p:subTnLst>
                                    <p:audio>
                                      <p:cMediaNode>
                                        <p:cTn display="0" masterRel="sameClick">
                                          <p:stCondLst>
                                            <p:cond evt="begin" delay="0">
                                              <p:tn val="320"/>
                                            </p:cond>
                                          </p:stCondLst>
                                          <p:endCondLst>
                                            <p:cond evt="onStopAudio" delay="0">
                                              <p:tgtEl>
                                                <p:sldTgt/>
                                              </p:tgtEl>
                                            </p:cond>
                                          </p:endCondLst>
                                        </p:cTn>
                                        <p:tgtEl>
                                          <p:sndTgt r:embed="rId3" name="chimes.wav"/>
                                        </p:tgtEl>
                                      </p:cMediaNode>
                                    </p:audio>
                                  </p:subTnLst>
                                </p:cTn>
                              </p:par>
                            </p:childTnLst>
                          </p:cTn>
                        </p:par>
                      </p:childTnLst>
                    </p:cTn>
                  </p:par>
                  <p:par>
                    <p:cTn id="322" fill="hold" nodeType="clickPar">
                      <p:stCondLst>
                        <p:cond delay="indefinite"/>
                      </p:stCondLst>
                      <p:childTnLst>
                        <p:par>
                          <p:cTn id="323" fill="hold" nodeType="withGroup">
                            <p:stCondLst>
                              <p:cond delay="0"/>
                            </p:stCondLst>
                            <p:childTnLst>
                              <p:par>
                                <p:cTn id="324" presetID="22" presetClass="entr" presetSubtype="8" fill="hold" nodeType="clickEffect">
                                  <p:stCondLst>
                                    <p:cond delay="0"/>
                                  </p:stCondLst>
                                  <p:childTnLst>
                                    <p:set>
                                      <p:cBhvr>
                                        <p:cTn id="325" dur="1" fill="hold">
                                          <p:stCondLst>
                                            <p:cond delay="0"/>
                                          </p:stCondLst>
                                        </p:cTn>
                                        <p:tgtEl>
                                          <p:spTgt spid="294943">
                                            <p:txEl>
                                              <p:pRg st="0" end="0"/>
                                            </p:txEl>
                                          </p:spTgt>
                                        </p:tgtEl>
                                        <p:attrNameLst>
                                          <p:attrName>style.visibility</p:attrName>
                                        </p:attrNameLst>
                                      </p:cBhvr>
                                      <p:to>
                                        <p:strVal val="visible"/>
                                      </p:to>
                                    </p:set>
                                    <p:animEffect transition="in" filter="wipe(left)">
                                      <p:cBhvr>
                                        <p:cTn id="326" dur="1000"/>
                                        <p:tgtEl>
                                          <p:spTgt spid="294943">
                                            <p:txEl>
                                              <p:pRg st="0" end="0"/>
                                            </p:txEl>
                                          </p:spTgt>
                                        </p:tgtEl>
                                      </p:cBhvr>
                                    </p:animEffect>
                                  </p:childTnLst>
                                </p:cTn>
                              </p:par>
                              <p:par>
                                <p:cTn id="327" presetID="22" presetClass="entr" presetSubtype="8" fill="hold" grpId="0" nodeType="withEffect">
                                  <p:stCondLst>
                                    <p:cond delay="0"/>
                                  </p:stCondLst>
                                  <p:childTnLst>
                                    <p:set>
                                      <p:cBhvr>
                                        <p:cTn id="328" dur="1" fill="hold">
                                          <p:stCondLst>
                                            <p:cond delay="0"/>
                                          </p:stCondLst>
                                        </p:cTn>
                                        <p:tgtEl>
                                          <p:spTgt spid="294943">
                                            <p:bg/>
                                          </p:spTgt>
                                        </p:tgtEl>
                                        <p:attrNameLst>
                                          <p:attrName>style.visibility</p:attrName>
                                        </p:attrNameLst>
                                      </p:cBhvr>
                                      <p:to>
                                        <p:strVal val="visible"/>
                                      </p:to>
                                    </p:set>
                                    <p:animEffect transition="in" filter="wipe(left)">
                                      <p:cBhvr>
                                        <p:cTn id="329" dur="1000"/>
                                        <p:tgtEl>
                                          <p:spTgt spid="294943">
                                            <p:bg/>
                                          </p:spTgt>
                                        </p:tgtEl>
                                      </p:cBhvr>
                                    </p:animEffect>
                                  </p:childTnLst>
                                </p:cTn>
                              </p:par>
                              <p:par>
                                <p:cTn id="330" presetID="22" presetClass="entr" presetSubtype="8" fill="hold" grpId="0" nodeType="withEffect">
                                  <p:stCondLst>
                                    <p:cond delay="0"/>
                                  </p:stCondLst>
                                  <p:childTnLst>
                                    <p:set>
                                      <p:cBhvr>
                                        <p:cTn id="331" dur="1" fill="hold">
                                          <p:stCondLst>
                                            <p:cond delay="0"/>
                                          </p:stCondLst>
                                        </p:cTn>
                                        <p:tgtEl>
                                          <p:spTgt spid="294943">
                                            <p:txEl>
                                              <p:pRg st="0" end="0"/>
                                            </p:txEl>
                                          </p:spTgt>
                                        </p:tgtEl>
                                        <p:attrNameLst>
                                          <p:attrName>style.visibility</p:attrName>
                                        </p:attrNameLst>
                                      </p:cBhvr>
                                      <p:to>
                                        <p:strVal val="visible"/>
                                      </p:to>
                                    </p:set>
                                    <p:animEffect transition="in" filter="wipe(left)">
                                      <p:cBhvr>
                                        <p:cTn id="332" dur="1000"/>
                                        <p:tgtEl>
                                          <p:spTgt spid="294943">
                                            <p:txEl>
                                              <p:pRg st="0" end="0"/>
                                            </p:txEl>
                                          </p:spTgt>
                                        </p:tgtEl>
                                      </p:cBhvr>
                                    </p:animEffect>
                                  </p:childTnLst>
                                </p:cTn>
                              </p:par>
                              <p:par>
                                <p:cTn id="333" presetID="1" presetClass="exit" presetSubtype="0" fill="hold" grpId="1" nodeType="withEffect">
                                  <p:stCondLst>
                                    <p:cond delay="0"/>
                                  </p:stCondLst>
                                  <p:childTnLst>
                                    <p:set>
                                      <p:cBhvr>
                                        <p:cTn id="334" dur="1" fill="hold">
                                          <p:stCondLst>
                                            <p:cond delay="0"/>
                                          </p:stCondLst>
                                        </p:cTn>
                                        <p:tgtEl>
                                          <p:spTgt spid="294941"/>
                                        </p:tgtEl>
                                        <p:attrNameLst>
                                          <p:attrName>style.visibility</p:attrName>
                                        </p:attrNameLst>
                                      </p:cBhvr>
                                      <p:to>
                                        <p:strVal val="hidden"/>
                                      </p:to>
                                    </p:set>
                                  </p:childTnLst>
                                </p:cTn>
                              </p:par>
                            </p:childTnLst>
                          </p:cTn>
                        </p:par>
                      </p:childTnLst>
                    </p:cTn>
                  </p:par>
                </p:childTnLst>
              </p:cTn>
              <p:nextCondLst>
                <p:cond evt="onClick" delay="0">
                  <p:tgtEl>
                    <p:spTgt spid="25613"/>
                  </p:tgtEl>
                </p:cond>
              </p:nextCondLst>
            </p:seq>
            <p:seq concurrent="1" nextAc="seek">
              <p:cTn id="335" restart="whenNotActive" fill="hold" evtFilter="cancelBubble" nodeType="interactiveSeq">
                <p:stCondLst>
                  <p:cond evt="onClick" delay="0">
                    <p:tgtEl>
                      <p:spTgt spid="25614"/>
                    </p:tgtEl>
                  </p:cond>
                </p:stCondLst>
                <p:endSync evt="end" delay="0">
                  <p:rtn val="all"/>
                </p:endSync>
                <p:childTnLst>
                  <p:par>
                    <p:cTn id="336" fill="hold" nodeType="clickPar">
                      <p:stCondLst>
                        <p:cond delay="0"/>
                      </p:stCondLst>
                      <p:childTnLst>
                        <p:par>
                          <p:cTn id="337" fill="hold" nodeType="withGroup">
                            <p:stCondLst>
                              <p:cond delay="0"/>
                            </p:stCondLst>
                            <p:childTnLst>
                              <p:par>
                                <p:cTn id="338" presetID="22" presetClass="entr" presetSubtype="8" fill="hold" grpId="0" nodeType="afterEffect">
                                  <p:stCondLst>
                                    <p:cond delay="0"/>
                                  </p:stCondLst>
                                  <p:childTnLst>
                                    <p:set>
                                      <p:cBhvr>
                                        <p:cTn id="339" dur="1" fill="hold">
                                          <p:stCondLst>
                                            <p:cond delay="0"/>
                                          </p:stCondLst>
                                        </p:cTn>
                                        <p:tgtEl>
                                          <p:spTgt spid="25624"/>
                                        </p:tgtEl>
                                        <p:attrNameLst>
                                          <p:attrName>style.visibility</p:attrName>
                                        </p:attrNameLst>
                                      </p:cBhvr>
                                      <p:to>
                                        <p:strVal val="visible"/>
                                      </p:to>
                                    </p:set>
                                    <p:animEffect transition="in" filter="wipe(left)">
                                      <p:cBhvr>
                                        <p:cTn id="340" dur="1000"/>
                                        <p:tgtEl>
                                          <p:spTgt spid="25624"/>
                                        </p:tgtEl>
                                      </p:cBhvr>
                                    </p:animEffect>
                                  </p:childTnLst>
                                </p:cTn>
                              </p:par>
                              <p:par>
                                <p:cTn id="341" presetID="1" presetClass="entr" presetSubtype="0" fill="hold" nodeType="withEffect">
                                  <p:stCondLst>
                                    <p:cond delay="0"/>
                                  </p:stCondLst>
                                  <p:childTnLst>
                                    <p:set>
                                      <p:cBhvr>
                                        <p:cTn id="342" dur="1" fill="hold">
                                          <p:stCondLst>
                                            <p:cond delay="0"/>
                                          </p:stCondLst>
                                        </p:cTn>
                                        <p:tgtEl>
                                          <p:spTgt spid="25832"/>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25837"/>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5838"/>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5839"/>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5840"/>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25841"/>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25842"/>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25843"/>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25844"/>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25845"/>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25846"/>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25847"/>
                                        </p:tgtEl>
                                        <p:attrNameLst>
                                          <p:attrName>style.visibility</p:attrName>
                                        </p:attrNameLst>
                                      </p:cBhvr>
                                      <p:to>
                                        <p:strVal val="visible"/>
                                      </p:to>
                                    </p:set>
                                  </p:childTnLst>
                                </p:cTn>
                              </p:par>
                            </p:childTnLst>
                          </p:cTn>
                        </p:par>
                        <p:par>
                          <p:cTn id="365" fill="hold" nodeType="afterGroup">
                            <p:stCondLst>
                              <p:cond delay="1000"/>
                            </p:stCondLst>
                            <p:childTnLst>
                              <p:par>
                                <p:cTn id="366" presetID="1" presetClass="exit" presetSubtype="0" fill="hold" nodeType="afterEffect">
                                  <p:stCondLst>
                                    <p:cond delay="0"/>
                                  </p:stCondLst>
                                  <p:childTnLst>
                                    <p:set>
                                      <p:cBhvr>
                                        <p:cTn id="367" dur="1" fill="hold">
                                          <p:stCondLst>
                                            <p:cond delay="0"/>
                                          </p:stCondLst>
                                        </p:cTn>
                                        <p:tgtEl>
                                          <p:spTgt spid="25847"/>
                                        </p:tgtEl>
                                        <p:attrNameLst>
                                          <p:attrName>style.visibility</p:attrName>
                                        </p:attrNameLst>
                                      </p:cBhvr>
                                      <p:to>
                                        <p:strVal val="hidden"/>
                                      </p:to>
                                    </p:set>
                                  </p:childTnLst>
                                  <p:subTnLst>
                                    <p:audio>
                                      <p:cMediaNode>
                                        <p:cTn display="0" masterRel="sameClick">
                                          <p:stCondLst>
                                            <p:cond evt="begin" delay="0">
                                              <p:tn val="366"/>
                                            </p:cond>
                                          </p:stCondLst>
                                          <p:endCondLst>
                                            <p:cond evt="onStopAudio" delay="0">
                                              <p:tgtEl>
                                                <p:sldTgt/>
                                              </p:tgtEl>
                                            </p:cond>
                                          </p:endCondLst>
                                        </p:cTn>
                                        <p:tgtEl>
                                          <p:sndTgt r:embed="rId2" name="click.wav"/>
                                        </p:tgtEl>
                                      </p:cMediaNode>
                                    </p:audio>
                                  </p:subTnLst>
                                </p:cTn>
                              </p:par>
                            </p:childTnLst>
                          </p:cTn>
                        </p:par>
                        <p:par>
                          <p:cTn id="368" fill="hold" nodeType="afterGroup">
                            <p:stCondLst>
                              <p:cond delay="1000"/>
                            </p:stCondLst>
                            <p:childTnLst>
                              <p:par>
                                <p:cTn id="369" presetID="1" presetClass="exit" presetSubtype="0" fill="hold" nodeType="afterEffect">
                                  <p:stCondLst>
                                    <p:cond delay="1000"/>
                                  </p:stCondLst>
                                  <p:childTnLst>
                                    <p:set>
                                      <p:cBhvr>
                                        <p:cTn id="370" dur="1" fill="hold">
                                          <p:stCondLst>
                                            <p:cond delay="0"/>
                                          </p:stCondLst>
                                        </p:cTn>
                                        <p:tgtEl>
                                          <p:spTgt spid="25846"/>
                                        </p:tgtEl>
                                        <p:attrNameLst>
                                          <p:attrName>style.visibility</p:attrName>
                                        </p:attrNameLst>
                                      </p:cBhvr>
                                      <p:to>
                                        <p:strVal val="hidden"/>
                                      </p:to>
                                    </p:set>
                                  </p:childTnLst>
                                  <p:subTnLst>
                                    <p:audio>
                                      <p:cMediaNode vol="4000">
                                        <p:cTn display="0" masterRel="sameClick">
                                          <p:stCondLst>
                                            <p:cond evt="begin" delay="0">
                                              <p:tn val="369"/>
                                            </p:cond>
                                          </p:stCondLst>
                                          <p:endCondLst>
                                            <p:cond evt="onStopAudio" delay="0">
                                              <p:tgtEl>
                                                <p:sldTgt/>
                                              </p:tgtEl>
                                            </p:cond>
                                          </p:endCondLst>
                                        </p:cTn>
                                        <p:tgtEl>
                                          <p:sndTgt r:embed="rId2" name="click.wav"/>
                                        </p:tgtEl>
                                      </p:cMediaNode>
                                    </p:audio>
                                  </p:subTnLst>
                                </p:cTn>
                              </p:par>
                            </p:childTnLst>
                          </p:cTn>
                        </p:par>
                        <p:par>
                          <p:cTn id="371" fill="hold" nodeType="afterGroup">
                            <p:stCondLst>
                              <p:cond delay="2000"/>
                            </p:stCondLst>
                            <p:childTnLst>
                              <p:par>
                                <p:cTn id="372" presetID="1" presetClass="exit" presetSubtype="0" fill="hold" nodeType="afterEffect">
                                  <p:stCondLst>
                                    <p:cond delay="1000"/>
                                  </p:stCondLst>
                                  <p:childTnLst>
                                    <p:set>
                                      <p:cBhvr>
                                        <p:cTn id="373" dur="1" fill="hold">
                                          <p:stCondLst>
                                            <p:cond delay="0"/>
                                          </p:stCondLst>
                                        </p:cTn>
                                        <p:tgtEl>
                                          <p:spTgt spid="25845"/>
                                        </p:tgtEl>
                                        <p:attrNameLst>
                                          <p:attrName>style.visibility</p:attrName>
                                        </p:attrNameLst>
                                      </p:cBhvr>
                                      <p:to>
                                        <p:strVal val="hidden"/>
                                      </p:to>
                                    </p:set>
                                  </p:childTnLst>
                                  <p:subTnLst>
                                    <p:audio>
                                      <p:cMediaNode vol="4000">
                                        <p:cTn display="0" masterRel="sameClick">
                                          <p:stCondLst>
                                            <p:cond evt="begin" delay="0">
                                              <p:tn val="372"/>
                                            </p:cond>
                                          </p:stCondLst>
                                          <p:endCondLst>
                                            <p:cond evt="onStopAudio" delay="0">
                                              <p:tgtEl>
                                                <p:sldTgt/>
                                              </p:tgtEl>
                                            </p:cond>
                                          </p:endCondLst>
                                        </p:cTn>
                                        <p:tgtEl>
                                          <p:sndTgt r:embed="rId2" name="click.wav"/>
                                        </p:tgtEl>
                                      </p:cMediaNode>
                                    </p:audio>
                                  </p:subTnLst>
                                </p:cTn>
                              </p:par>
                            </p:childTnLst>
                          </p:cTn>
                        </p:par>
                        <p:par>
                          <p:cTn id="374" fill="hold" nodeType="afterGroup">
                            <p:stCondLst>
                              <p:cond delay="3000"/>
                            </p:stCondLst>
                            <p:childTnLst>
                              <p:par>
                                <p:cTn id="375" presetID="1" presetClass="exit" presetSubtype="0" fill="hold" nodeType="afterEffect">
                                  <p:stCondLst>
                                    <p:cond delay="1000"/>
                                  </p:stCondLst>
                                  <p:childTnLst>
                                    <p:set>
                                      <p:cBhvr>
                                        <p:cTn id="376" dur="1" fill="hold">
                                          <p:stCondLst>
                                            <p:cond delay="0"/>
                                          </p:stCondLst>
                                        </p:cTn>
                                        <p:tgtEl>
                                          <p:spTgt spid="25844"/>
                                        </p:tgtEl>
                                        <p:attrNameLst>
                                          <p:attrName>style.visibility</p:attrName>
                                        </p:attrNameLst>
                                      </p:cBhvr>
                                      <p:to>
                                        <p:strVal val="hidden"/>
                                      </p:to>
                                    </p:set>
                                  </p:childTnLst>
                                  <p:subTnLst>
                                    <p:audio>
                                      <p:cMediaNode vol="4000">
                                        <p:cTn display="0" masterRel="sameClick">
                                          <p:stCondLst>
                                            <p:cond evt="begin" delay="0">
                                              <p:tn val="375"/>
                                            </p:cond>
                                          </p:stCondLst>
                                          <p:endCondLst>
                                            <p:cond evt="onStopAudio" delay="0">
                                              <p:tgtEl>
                                                <p:sldTgt/>
                                              </p:tgtEl>
                                            </p:cond>
                                          </p:endCondLst>
                                        </p:cTn>
                                        <p:tgtEl>
                                          <p:sndTgt r:embed="rId2" name="click.wav"/>
                                        </p:tgtEl>
                                      </p:cMediaNode>
                                    </p:audio>
                                  </p:subTnLst>
                                </p:cTn>
                              </p:par>
                            </p:childTnLst>
                          </p:cTn>
                        </p:par>
                        <p:par>
                          <p:cTn id="377" fill="hold" nodeType="afterGroup">
                            <p:stCondLst>
                              <p:cond delay="4000"/>
                            </p:stCondLst>
                            <p:childTnLst>
                              <p:par>
                                <p:cTn id="378" presetID="1" presetClass="exit" presetSubtype="0" fill="hold" nodeType="afterEffect">
                                  <p:stCondLst>
                                    <p:cond delay="1000"/>
                                  </p:stCondLst>
                                  <p:childTnLst>
                                    <p:set>
                                      <p:cBhvr>
                                        <p:cTn id="379" dur="1" fill="hold">
                                          <p:stCondLst>
                                            <p:cond delay="0"/>
                                          </p:stCondLst>
                                        </p:cTn>
                                        <p:tgtEl>
                                          <p:spTgt spid="25843"/>
                                        </p:tgtEl>
                                        <p:attrNameLst>
                                          <p:attrName>style.visibility</p:attrName>
                                        </p:attrNameLst>
                                      </p:cBhvr>
                                      <p:to>
                                        <p:strVal val="hidden"/>
                                      </p:to>
                                    </p:set>
                                  </p:childTnLst>
                                  <p:subTnLst>
                                    <p:audio>
                                      <p:cMediaNode vol="4000">
                                        <p:cTn display="0" masterRel="sameClick">
                                          <p:stCondLst>
                                            <p:cond evt="begin" delay="0">
                                              <p:tn val="378"/>
                                            </p:cond>
                                          </p:stCondLst>
                                          <p:endCondLst>
                                            <p:cond evt="onStopAudio" delay="0">
                                              <p:tgtEl>
                                                <p:sldTgt/>
                                              </p:tgtEl>
                                            </p:cond>
                                          </p:endCondLst>
                                        </p:cTn>
                                        <p:tgtEl>
                                          <p:sndTgt r:embed="rId2" name="click.wav"/>
                                        </p:tgtEl>
                                      </p:cMediaNode>
                                    </p:audio>
                                  </p:subTnLst>
                                </p:cTn>
                              </p:par>
                            </p:childTnLst>
                          </p:cTn>
                        </p:par>
                        <p:par>
                          <p:cTn id="380" fill="hold" nodeType="afterGroup">
                            <p:stCondLst>
                              <p:cond delay="5000"/>
                            </p:stCondLst>
                            <p:childTnLst>
                              <p:par>
                                <p:cTn id="381" presetID="1" presetClass="exit" presetSubtype="0" fill="hold" nodeType="afterEffect">
                                  <p:stCondLst>
                                    <p:cond delay="1000"/>
                                  </p:stCondLst>
                                  <p:childTnLst>
                                    <p:set>
                                      <p:cBhvr>
                                        <p:cTn id="382" dur="1" fill="hold">
                                          <p:stCondLst>
                                            <p:cond delay="0"/>
                                          </p:stCondLst>
                                        </p:cTn>
                                        <p:tgtEl>
                                          <p:spTgt spid="25842"/>
                                        </p:tgtEl>
                                        <p:attrNameLst>
                                          <p:attrName>style.visibility</p:attrName>
                                        </p:attrNameLst>
                                      </p:cBhvr>
                                      <p:to>
                                        <p:strVal val="hidden"/>
                                      </p:to>
                                    </p:set>
                                  </p:childTnLst>
                                  <p:subTnLst>
                                    <p:audio>
                                      <p:cMediaNode vol="4000">
                                        <p:cTn display="0" masterRel="sameClick">
                                          <p:stCondLst>
                                            <p:cond evt="begin" delay="0">
                                              <p:tn val="381"/>
                                            </p:cond>
                                          </p:stCondLst>
                                          <p:endCondLst>
                                            <p:cond evt="onStopAudio" delay="0">
                                              <p:tgtEl>
                                                <p:sldTgt/>
                                              </p:tgtEl>
                                            </p:cond>
                                          </p:endCondLst>
                                        </p:cTn>
                                        <p:tgtEl>
                                          <p:sndTgt r:embed="rId2" name="click.wav"/>
                                        </p:tgtEl>
                                      </p:cMediaNode>
                                    </p:audio>
                                  </p:subTnLst>
                                </p:cTn>
                              </p:par>
                            </p:childTnLst>
                          </p:cTn>
                        </p:par>
                        <p:par>
                          <p:cTn id="383" fill="hold" nodeType="afterGroup">
                            <p:stCondLst>
                              <p:cond delay="6000"/>
                            </p:stCondLst>
                            <p:childTnLst>
                              <p:par>
                                <p:cTn id="384" presetID="1" presetClass="exit" presetSubtype="0" fill="hold" nodeType="afterEffect">
                                  <p:stCondLst>
                                    <p:cond delay="1000"/>
                                  </p:stCondLst>
                                  <p:childTnLst>
                                    <p:set>
                                      <p:cBhvr>
                                        <p:cTn id="385" dur="1" fill="hold">
                                          <p:stCondLst>
                                            <p:cond delay="0"/>
                                          </p:stCondLst>
                                        </p:cTn>
                                        <p:tgtEl>
                                          <p:spTgt spid="25841"/>
                                        </p:tgtEl>
                                        <p:attrNameLst>
                                          <p:attrName>style.visibility</p:attrName>
                                        </p:attrNameLst>
                                      </p:cBhvr>
                                      <p:to>
                                        <p:strVal val="hidden"/>
                                      </p:to>
                                    </p:set>
                                  </p:childTnLst>
                                  <p:subTnLst>
                                    <p:audio>
                                      <p:cMediaNode vol="4000">
                                        <p:cTn display="0" masterRel="sameClick">
                                          <p:stCondLst>
                                            <p:cond evt="begin" delay="0">
                                              <p:tn val="384"/>
                                            </p:cond>
                                          </p:stCondLst>
                                          <p:endCondLst>
                                            <p:cond evt="onStopAudio" delay="0">
                                              <p:tgtEl>
                                                <p:sldTgt/>
                                              </p:tgtEl>
                                            </p:cond>
                                          </p:endCondLst>
                                        </p:cTn>
                                        <p:tgtEl>
                                          <p:sndTgt r:embed="rId2" name="click.wav"/>
                                        </p:tgtEl>
                                      </p:cMediaNode>
                                    </p:audio>
                                  </p:subTnLst>
                                </p:cTn>
                              </p:par>
                            </p:childTnLst>
                          </p:cTn>
                        </p:par>
                        <p:par>
                          <p:cTn id="386" fill="hold" nodeType="afterGroup">
                            <p:stCondLst>
                              <p:cond delay="7000"/>
                            </p:stCondLst>
                            <p:childTnLst>
                              <p:par>
                                <p:cTn id="387" presetID="1" presetClass="exit" presetSubtype="0" fill="hold" nodeType="afterEffect">
                                  <p:stCondLst>
                                    <p:cond delay="1000"/>
                                  </p:stCondLst>
                                  <p:childTnLst>
                                    <p:set>
                                      <p:cBhvr>
                                        <p:cTn id="388" dur="1" fill="hold">
                                          <p:stCondLst>
                                            <p:cond delay="0"/>
                                          </p:stCondLst>
                                        </p:cTn>
                                        <p:tgtEl>
                                          <p:spTgt spid="25840"/>
                                        </p:tgtEl>
                                        <p:attrNameLst>
                                          <p:attrName>style.visibility</p:attrName>
                                        </p:attrNameLst>
                                      </p:cBhvr>
                                      <p:to>
                                        <p:strVal val="hidden"/>
                                      </p:to>
                                    </p:set>
                                  </p:childTnLst>
                                  <p:subTnLst>
                                    <p:audio>
                                      <p:cMediaNode vol="4000">
                                        <p:cTn display="0" masterRel="sameClick">
                                          <p:stCondLst>
                                            <p:cond evt="begin" delay="0">
                                              <p:tn val="387"/>
                                            </p:cond>
                                          </p:stCondLst>
                                          <p:endCondLst>
                                            <p:cond evt="onStopAudio" delay="0">
                                              <p:tgtEl>
                                                <p:sldTgt/>
                                              </p:tgtEl>
                                            </p:cond>
                                          </p:endCondLst>
                                        </p:cTn>
                                        <p:tgtEl>
                                          <p:sndTgt r:embed="rId2" name="click.wav"/>
                                        </p:tgtEl>
                                      </p:cMediaNode>
                                    </p:audio>
                                  </p:subTnLst>
                                </p:cTn>
                              </p:par>
                            </p:childTnLst>
                          </p:cTn>
                        </p:par>
                        <p:par>
                          <p:cTn id="389" fill="hold" nodeType="afterGroup">
                            <p:stCondLst>
                              <p:cond delay="8000"/>
                            </p:stCondLst>
                            <p:childTnLst>
                              <p:par>
                                <p:cTn id="390" presetID="1" presetClass="exit" presetSubtype="0" fill="hold" nodeType="afterEffect">
                                  <p:stCondLst>
                                    <p:cond delay="1000"/>
                                  </p:stCondLst>
                                  <p:childTnLst>
                                    <p:set>
                                      <p:cBhvr>
                                        <p:cTn id="391" dur="1" fill="hold">
                                          <p:stCondLst>
                                            <p:cond delay="0"/>
                                          </p:stCondLst>
                                        </p:cTn>
                                        <p:tgtEl>
                                          <p:spTgt spid="25839"/>
                                        </p:tgtEl>
                                        <p:attrNameLst>
                                          <p:attrName>style.visibility</p:attrName>
                                        </p:attrNameLst>
                                      </p:cBhvr>
                                      <p:to>
                                        <p:strVal val="hidden"/>
                                      </p:to>
                                    </p:set>
                                  </p:childTnLst>
                                  <p:subTnLst>
                                    <p:audio>
                                      <p:cMediaNode vol="4000">
                                        <p:cTn display="0" masterRel="sameClick">
                                          <p:stCondLst>
                                            <p:cond evt="begin" delay="0">
                                              <p:tn val="390"/>
                                            </p:cond>
                                          </p:stCondLst>
                                          <p:endCondLst>
                                            <p:cond evt="onStopAudio" delay="0">
                                              <p:tgtEl>
                                                <p:sldTgt/>
                                              </p:tgtEl>
                                            </p:cond>
                                          </p:endCondLst>
                                        </p:cTn>
                                        <p:tgtEl>
                                          <p:sndTgt r:embed="rId2" name="click.wav"/>
                                        </p:tgtEl>
                                      </p:cMediaNode>
                                    </p:audio>
                                  </p:subTnLst>
                                </p:cTn>
                              </p:par>
                            </p:childTnLst>
                          </p:cTn>
                        </p:par>
                        <p:par>
                          <p:cTn id="392" fill="hold" nodeType="afterGroup">
                            <p:stCondLst>
                              <p:cond delay="9000"/>
                            </p:stCondLst>
                            <p:childTnLst>
                              <p:par>
                                <p:cTn id="393" presetID="1" presetClass="exit" presetSubtype="0" fill="hold" nodeType="afterEffect">
                                  <p:stCondLst>
                                    <p:cond delay="1000"/>
                                  </p:stCondLst>
                                  <p:childTnLst>
                                    <p:set>
                                      <p:cBhvr>
                                        <p:cTn id="394" dur="1" fill="hold">
                                          <p:stCondLst>
                                            <p:cond delay="0"/>
                                          </p:stCondLst>
                                        </p:cTn>
                                        <p:tgtEl>
                                          <p:spTgt spid="25838"/>
                                        </p:tgtEl>
                                        <p:attrNameLst>
                                          <p:attrName>style.visibility</p:attrName>
                                        </p:attrNameLst>
                                      </p:cBhvr>
                                      <p:to>
                                        <p:strVal val="hidden"/>
                                      </p:to>
                                    </p:set>
                                  </p:childTnLst>
                                  <p:subTnLst>
                                    <p:audio>
                                      <p:cMediaNode>
                                        <p:cTn display="0" masterRel="sameClick">
                                          <p:stCondLst>
                                            <p:cond evt="begin" delay="0">
                                              <p:tn val="393"/>
                                            </p:cond>
                                          </p:stCondLst>
                                          <p:endCondLst>
                                            <p:cond evt="onStopAudio" delay="0">
                                              <p:tgtEl>
                                                <p:sldTgt/>
                                              </p:tgtEl>
                                            </p:cond>
                                          </p:endCondLst>
                                        </p:cTn>
                                        <p:tgtEl>
                                          <p:sndTgt r:embed="rId3" name="chimes.wav"/>
                                        </p:tgtEl>
                                      </p:cMediaNode>
                                    </p:audio>
                                  </p:subTnLst>
                                </p:cTn>
                              </p:par>
                            </p:childTnLst>
                          </p:cTn>
                        </p:par>
                      </p:childTnLst>
                    </p:cTn>
                  </p:par>
                  <p:par>
                    <p:cTn id="395" fill="hold" nodeType="clickPar">
                      <p:stCondLst>
                        <p:cond delay="indefinite"/>
                      </p:stCondLst>
                      <p:childTnLst>
                        <p:par>
                          <p:cTn id="396" fill="hold" nodeType="withGroup">
                            <p:stCondLst>
                              <p:cond delay="0"/>
                            </p:stCondLst>
                            <p:childTnLst>
                              <p:par>
                                <p:cTn id="397" presetID="22" presetClass="entr" presetSubtype="8" fill="hold" nodeType="clickEffect">
                                  <p:stCondLst>
                                    <p:cond delay="0"/>
                                  </p:stCondLst>
                                  <p:childTnLst>
                                    <p:set>
                                      <p:cBhvr>
                                        <p:cTn id="398" dur="1" fill="hold">
                                          <p:stCondLst>
                                            <p:cond delay="0"/>
                                          </p:stCondLst>
                                        </p:cTn>
                                        <p:tgtEl>
                                          <p:spTgt spid="3">
                                            <p:txEl>
                                              <p:pRg st="0" end="0"/>
                                            </p:txEl>
                                          </p:spTgt>
                                        </p:tgtEl>
                                        <p:attrNameLst>
                                          <p:attrName>style.visibility</p:attrName>
                                        </p:attrNameLst>
                                      </p:cBhvr>
                                      <p:to>
                                        <p:strVal val="visible"/>
                                      </p:to>
                                    </p:set>
                                    <p:animEffect transition="in" filter="wipe(left)">
                                      <p:cBhvr>
                                        <p:cTn id="399" dur="1000"/>
                                        <p:tgtEl>
                                          <p:spTgt spid="3">
                                            <p:txEl>
                                              <p:pRg st="0" end="0"/>
                                            </p:txEl>
                                          </p:spTgt>
                                        </p:tgtEl>
                                      </p:cBhvr>
                                    </p:animEffect>
                                  </p:childTnLst>
                                </p:cTn>
                              </p:par>
                              <p:par>
                                <p:cTn id="400" presetID="3" presetClass="entr" presetSubtype="10" fill="hold" grpId="0" nodeType="withEffect">
                                  <p:stCondLst>
                                    <p:cond delay="0"/>
                                  </p:stCondLst>
                                  <p:childTnLst>
                                    <p:set>
                                      <p:cBhvr>
                                        <p:cTn id="401" dur="1" fill="hold">
                                          <p:stCondLst>
                                            <p:cond delay="0"/>
                                          </p:stCondLst>
                                        </p:cTn>
                                        <p:tgtEl>
                                          <p:spTgt spid="3">
                                            <p:bg/>
                                          </p:spTgt>
                                        </p:tgtEl>
                                        <p:attrNameLst>
                                          <p:attrName>style.visibility</p:attrName>
                                        </p:attrNameLst>
                                      </p:cBhvr>
                                      <p:to>
                                        <p:strVal val="visible"/>
                                      </p:to>
                                    </p:set>
                                    <p:animEffect transition="in" filter="blinds(horizontal)">
                                      <p:cBhvr>
                                        <p:cTn id="402" dur="500"/>
                                        <p:tgtEl>
                                          <p:spTgt spid="3">
                                            <p:bg/>
                                          </p:spTgt>
                                        </p:tgtEl>
                                      </p:cBhvr>
                                    </p:animEffect>
                                  </p:childTnLst>
                                </p:cTn>
                              </p:par>
                              <p:par>
                                <p:cTn id="403" presetID="3" presetClass="entr" presetSubtype="10" fill="hold" grpId="0" nodeType="withEffect">
                                  <p:stCondLst>
                                    <p:cond delay="0"/>
                                  </p:stCondLst>
                                  <p:childTnLst>
                                    <p:set>
                                      <p:cBhvr>
                                        <p:cTn id="404" dur="1" fill="hold">
                                          <p:stCondLst>
                                            <p:cond delay="0"/>
                                          </p:stCondLst>
                                        </p:cTn>
                                        <p:tgtEl>
                                          <p:spTgt spid="3">
                                            <p:txEl>
                                              <p:pRg st="0" end="0"/>
                                            </p:txEl>
                                          </p:spTgt>
                                        </p:tgtEl>
                                        <p:attrNameLst>
                                          <p:attrName>style.visibility</p:attrName>
                                        </p:attrNameLst>
                                      </p:cBhvr>
                                      <p:to>
                                        <p:strVal val="visible"/>
                                      </p:to>
                                    </p:set>
                                    <p:animEffect transition="in" filter="blinds(horizontal)">
                                      <p:cBhvr>
                                        <p:cTn id="405" dur="500"/>
                                        <p:tgtEl>
                                          <p:spTgt spid="3">
                                            <p:txEl>
                                              <p:pRg st="0" end="0"/>
                                            </p:txEl>
                                          </p:spTgt>
                                        </p:tgtEl>
                                      </p:cBhvr>
                                    </p:animEffect>
                                  </p:childTnLst>
                                </p:cTn>
                              </p:par>
                              <p:par>
                                <p:cTn id="406" presetID="1" presetClass="exit" presetSubtype="0" fill="hold" grpId="1" nodeType="withEffect">
                                  <p:stCondLst>
                                    <p:cond delay="0"/>
                                  </p:stCondLst>
                                  <p:childTnLst>
                                    <p:set>
                                      <p:cBhvr>
                                        <p:cTn id="407" dur="1" fill="hold">
                                          <p:stCondLst>
                                            <p:cond delay="0"/>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14"/>
                  </p:tgtEl>
                </p:cond>
              </p:nextCondLst>
            </p:seq>
            <p:seq concurrent="1" nextAc="seek">
              <p:cTn id="408" restart="whenNotActive" fill="hold" evtFilter="cancelBubble" nodeType="interactiveSeq">
                <p:stCondLst>
                  <p:cond evt="onClick" delay="0">
                    <p:tgtEl>
                      <p:spTgt spid="25616"/>
                    </p:tgtEl>
                  </p:cond>
                </p:stCondLst>
                <p:endSync evt="end" delay="0">
                  <p:rtn val="all"/>
                </p:endSync>
                <p:childTnLst>
                  <p:par>
                    <p:cTn id="409" fill="hold" nodeType="clickPar">
                      <p:stCondLst>
                        <p:cond delay="0"/>
                      </p:stCondLst>
                      <p:childTnLst>
                        <p:par>
                          <p:cTn id="410" fill="hold" nodeType="withGroup">
                            <p:stCondLst>
                              <p:cond delay="0"/>
                            </p:stCondLst>
                            <p:childTnLst>
                              <p:par>
                                <p:cTn id="411" presetID="23" presetClass="entr" presetSubtype="288" fill="hold" grpId="0" nodeType="clickEffect">
                                  <p:stCondLst>
                                    <p:cond delay="0"/>
                                  </p:stCondLst>
                                  <p:childTnLst>
                                    <p:set>
                                      <p:cBhvr>
                                        <p:cTn id="412" dur="1" fill="hold">
                                          <p:stCondLst>
                                            <p:cond delay="0"/>
                                          </p:stCondLst>
                                        </p:cTn>
                                        <p:tgtEl>
                                          <p:spTgt spid="25638"/>
                                        </p:tgtEl>
                                        <p:attrNameLst>
                                          <p:attrName>style.visibility</p:attrName>
                                        </p:attrNameLst>
                                      </p:cBhvr>
                                      <p:to>
                                        <p:strVal val="visible"/>
                                      </p:to>
                                    </p:set>
                                    <p:anim calcmode="lin" valueType="num">
                                      <p:cBhvr>
                                        <p:cTn id="413" dur="500" fill="hold"/>
                                        <p:tgtEl>
                                          <p:spTgt spid="25638"/>
                                        </p:tgtEl>
                                        <p:attrNameLst>
                                          <p:attrName>ppt_w</p:attrName>
                                        </p:attrNameLst>
                                      </p:cBhvr>
                                      <p:tavLst>
                                        <p:tav tm="0">
                                          <p:val>
                                            <p:strVal val="4/3*#ppt_w"/>
                                          </p:val>
                                        </p:tav>
                                        <p:tav tm="100000">
                                          <p:val>
                                            <p:strVal val="#ppt_w"/>
                                          </p:val>
                                        </p:tav>
                                      </p:tavLst>
                                    </p:anim>
                                    <p:anim calcmode="lin" valueType="num">
                                      <p:cBhvr>
                                        <p:cTn id="414" dur="500" fill="hold"/>
                                        <p:tgtEl>
                                          <p:spTgt spid="25638"/>
                                        </p:tgtEl>
                                        <p:attrNameLst>
                                          <p:attrName>ppt_h</p:attrName>
                                        </p:attrNameLst>
                                      </p:cBhvr>
                                      <p:tavLst>
                                        <p:tav tm="0">
                                          <p:val>
                                            <p:strVal val="4/3*#ppt_h"/>
                                          </p:val>
                                        </p:tav>
                                        <p:tav tm="100000">
                                          <p:val>
                                            <p:strVal val="#ppt_h"/>
                                          </p:val>
                                        </p:tav>
                                      </p:tavLst>
                                    </p:anim>
                                  </p:childTnLst>
                                </p:cTn>
                              </p:par>
                            </p:childTnLst>
                          </p:cTn>
                        </p:par>
                      </p:childTnLst>
                    </p:cTn>
                  </p:par>
                  <p:par>
                    <p:cTn id="415" fill="hold" nodeType="clickPar">
                      <p:stCondLst>
                        <p:cond delay="indefinite"/>
                      </p:stCondLst>
                      <p:childTnLst>
                        <p:par>
                          <p:cTn id="416" fill="hold" nodeType="withGroup">
                            <p:stCondLst>
                              <p:cond delay="0"/>
                            </p:stCondLst>
                            <p:childTnLst>
                              <p:par>
                                <p:cTn id="417" presetID="22" presetClass="entr" presetSubtype="8" fill="hold" grpId="0" nodeType="clickEffect">
                                  <p:stCondLst>
                                    <p:cond delay="0"/>
                                  </p:stCondLst>
                                  <p:childTnLst>
                                    <p:set>
                                      <p:cBhvr>
                                        <p:cTn id="418" dur="1" fill="hold">
                                          <p:stCondLst>
                                            <p:cond delay="0"/>
                                          </p:stCondLst>
                                        </p:cTn>
                                        <p:tgtEl>
                                          <p:spTgt spid="294944"/>
                                        </p:tgtEl>
                                        <p:attrNameLst>
                                          <p:attrName>style.visibility</p:attrName>
                                        </p:attrNameLst>
                                      </p:cBhvr>
                                      <p:to>
                                        <p:strVal val="visible"/>
                                      </p:to>
                                    </p:set>
                                    <p:animEffect transition="in" filter="wipe(left)">
                                      <p:cBhvr>
                                        <p:cTn id="419" dur="1000"/>
                                        <p:tgtEl>
                                          <p:spTgt spid="294944"/>
                                        </p:tgtEl>
                                      </p:cBhvr>
                                    </p:animEffect>
                                  </p:childTnLst>
                                </p:cTn>
                              </p:par>
                              <p:par>
                                <p:cTn id="420" presetID="1" presetClass="entr" presetSubtype="0" fill="hold" nodeType="withEffect">
                                  <p:stCondLst>
                                    <p:cond delay="0"/>
                                  </p:stCondLst>
                                  <p:childTnLst>
                                    <p:set>
                                      <p:cBhvr>
                                        <p:cTn id="421" dur="1" fill="hold">
                                          <p:stCondLst>
                                            <p:cond delay="0"/>
                                          </p:stCondLst>
                                        </p:cTn>
                                        <p:tgtEl>
                                          <p:spTgt spid="25848"/>
                                        </p:tgtEl>
                                        <p:attrNameLst>
                                          <p:attrName>style.visibility</p:attrName>
                                        </p:attrNameLst>
                                      </p:cBhvr>
                                      <p:to>
                                        <p:strVal val="visible"/>
                                      </p:to>
                                    </p:set>
                                  </p:childTnLst>
                                </p:cTn>
                              </p:par>
                              <p:par>
                                <p:cTn id="422" presetID="1" presetClass="entr" presetSubtype="0" fill="hold" grpId="0" nodeType="withEffect">
                                  <p:stCondLst>
                                    <p:cond delay="0"/>
                                  </p:stCondLst>
                                  <p:childTnLst>
                                    <p:set>
                                      <p:cBhvr>
                                        <p:cTn id="423" dur="1" fill="hold">
                                          <p:stCondLst>
                                            <p:cond delay="0"/>
                                          </p:stCondLst>
                                        </p:cTn>
                                        <p:tgtEl>
                                          <p:spTgt spid="25853"/>
                                        </p:tgtEl>
                                        <p:attrNameLst>
                                          <p:attrName>style.visibility</p:attrName>
                                        </p:attrNameLst>
                                      </p:cBhvr>
                                      <p:to>
                                        <p:strVal val="visible"/>
                                      </p:to>
                                    </p:set>
                                  </p:childTnLst>
                                </p:cTn>
                              </p:par>
                              <p:par>
                                <p:cTn id="424" presetID="1" presetClass="entr" presetSubtype="0" fill="hold" grpId="0" nodeType="withEffect">
                                  <p:stCondLst>
                                    <p:cond delay="0"/>
                                  </p:stCondLst>
                                  <p:childTnLst>
                                    <p:set>
                                      <p:cBhvr>
                                        <p:cTn id="425" dur="1" fill="hold">
                                          <p:stCondLst>
                                            <p:cond delay="0"/>
                                          </p:stCondLst>
                                        </p:cTn>
                                        <p:tgtEl>
                                          <p:spTgt spid="25854"/>
                                        </p:tgtEl>
                                        <p:attrNameLst>
                                          <p:attrName>style.visibility</p:attrName>
                                        </p:attrNameLst>
                                      </p:cBhvr>
                                      <p:to>
                                        <p:strVal val="visible"/>
                                      </p:to>
                                    </p:set>
                                  </p:childTnLst>
                                </p:cTn>
                              </p:par>
                              <p:par>
                                <p:cTn id="426" presetID="1" presetClass="entr" presetSubtype="0" fill="hold" grpId="0" nodeType="withEffect">
                                  <p:stCondLst>
                                    <p:cond delay="0"/>
                                  </p:stCondLst>
                                  <p:childTnLst>
                                    <p:set>
                                      <p:cBhvr>
                                        <p:cTn id="427" dur="1" fill="hold">
                                          <p:stCondLst>
                                            <p:cond delay="0"/>
                                          </p:stCondLst>
                                        </p:cTn>
                                        <p:tgtEl>
                                          <p:spTgt spid="25855"/>
                                        </p:tgtEl>
                                        <p:attrNameLst>
                                          <p:attrName>style.visibility</p:attrName>
                                        </p:attrNameLst>
                                      </p:cBhvr>
                                      <p:to>
                                        <p:strVal val="visible"/>
                                      </p:to>
                                    </p:set>
                                  </p:childTnLst>
                                </p:cTn>
                              </p:par>
                              <p:par>
                                <p:cTn id="428" presetID="1" presetClass="entr" presetSubtype="0" fill="hold" grpId="0" nodeType="withEffect">
                                  <p:stCondLst>
                                    <p:cond delay="0"/>
                                  </p:stCondLst>
                                  <p:childTnLst>
                                    <p:set>
                                      <p:cBhvr>
                                        <p:cTn id="429" dur="1" fill="hold">
                                          <p:stCondLst>
                                            <p:cond delay="0"/>
                                          </p:stCondLst>
                                        </p:cTn>
                                        <p:tgtEl>
                                          <p:spTgt spid="25856"/>
                                        </p:tgtEl>
                                        <p:attrNameLst>
                                          <p:attrName>style.visibility</p:attrName>
                                        </p:attrNameLst>
                                      </p:cBhvr>
                                      <p:to>
                                        <p:strVal val="visible"/>
                                      </p:to>
                                    </p:set>
                                  </p:childTnLst>
                                </p:cTn>
                              </p:par>
                              <p:par>
                                <p:cTn id="430" presetID="1" presetClass="entr" presetSubtype="0" fill="hold" grpId="0" nodeType="withEffect">
                                  <p:stCondLst>
                                    <p:cond delay="0"/>
                                  </p:stCondLst>
                                  <p:childTnLst>
                                    <p:set>
                                      <p:cBhvr>
                                        <p:cTn id="431" dur="1" fill="hold">
                                          <p:stCondLst>
                                            <p:cond delay="0"/>
                                          </p:stCondLst>
                                        </p:cTn>
                                        <p:tgtEl>
                                          <p:spTgt spid="25857"/>
                                        </p:tgtEl>
                                        <p:attrNameLst>
                                          <p:attrName>style.visibility</p:attrName>
                                        </p:attrNameLst>
                                      </p:cBhvr>
                                      <p:to>
                                        <p:strVal val="visible"/>
                                      </p:to>
                                    </p:set>
                                  </p:childTnLst>
                                </p:cTn>
                              </p:par>
                              <p:par>
                                <p:cTn id="432" presetID="1" presetClass="entr" presetSubtype="0" fill="hold" grpId="0" nodeType="withEffect">
                                  <p:stCondLst>
                                    <p:cond delay="0"/>
                                  </p:stCondLst>
                                  <p:childTnLst>
                                    <p:set>
                                      <p:cBhvr>
                                        <p:cTn id="433" dur="1" fill="hold">
                                          <p:stCondLst>
                                            <p:cond delay="0"/>
                                          </p:stCondLst>
                                        </p:cTn>
                                        <p:tgtEl>
                                          <p:spTgt spid="25858"/>
                                        </p:tgtEl>
                                        <p:attrNameLst>
                                          <p:attrName>style.visibility</p:attrName>
                                        </p:attrNameLst>
                                      </p:cBhvr>
                                      <p:to>
                                        <p:strVal val="visible"/>
                                      </p:to>
                                    </p:set>
                                  </p:childTnLst>
                                </p:cTn>
                              </p:par>
                              <p:par>
                                <p:cTn id="434" presetID="1" presetClass="entr" presetSubtype="0" fill="hold" grpId="0" nodeType="withEffect">
                                  <p:stCondLst>
                                    <p:cond delay="0"/>
                                  </p:stCondLst>
                                  <p:childTnLst>
                                    <p:set>
                                      <p:cBhvr>
                                        <p:cTn id="435" dur="1" fill="hold">
                                          <p:stCondLst>
                                            <p:cond delay="0"/>
                                          </p:stCondLst>
                                        </p:cTn>
                                        <p:tgtEl>
                                          <p:spTgt spid="25859"/>
                                        </p:tgtEl>
                                        <p:attrNameLst>
                                          <p:attrName>style.visibility</p:attrName>
                                        </p:attrNameLst>
                                      </p:cBhvr>
                                      <p:to>
                                        <p:strVal val="visible"/>
                                      </p:to>
                                    </p:set>
                                  </p:childTnLst>
                                </p:cTn>
                              </p:par>
                              <p:par>
                                <p:cTn id="436" presetID="1" presetClass="entr" presetSubtype="0" fill="hold" grpId="0" nodeType="withEffect">
                                  <p:stCondLst>
                                    <p:cond delay="0"/>
                                  </p:stCondLst>
                                  <p:childTnLst>
                                    <p:set>
                                      <p:cBhvr>
                                        <p:cTn id="437" dur="1" fill="hold">
                                          <p:stCondLst>
                                            <p:cond delay="0"/>
                                          </p:stCondLst>
                                        </p:cTn>
                                        <p:tgtEl>
                                          <p:spTgt spid="25860"/>
                                        </p:tgtEl>
                                        <p:attrNameLst>
                                          <p:attrName>style.visibility</p:attrName>
                                        </p:attrNameLst>
                                      </p:cBhvr>
                                      <p:to>
                                        <p:strVal val="visible"/>
                                      </p:to>
                                    </p:set>
                                  </p:childTnLst>
                                </p:cTn>
                              </p:par>
                              <p:par>
                                <p:cTn id="438" presetID="1" presetClass="entr" presetSubtype="0" fill="hold" grpId="0" nodeType="withEffect">
                                  <p:stCondLst>
                                    <p:cond delay="0"/>
                                  </p:stCondLst>
                                  <p:childTnLst>
                                    <p:set>
                                      <p:cBhvr>
                                        <p:cTn id="439" dur="1" fill="hold">
                                          <p:stCondLst>
                                            <p:cond delay="0"/>
                                          </p:stCondLst>
                                        </p:cTn>
                                        <p:tgtEl>
                                          <p:spTgt spid="25861"/>
                                        </p:tgtEl>
                                        <p:attrNameLst>
                                          <p:attrName>style.visibility</p:attrName>
                                        </p:attrNameLst>
                                      </p:cBhvr>
                                      <p:to>
                                        <p:strVal val="visible"/>
                                      </p:to>
                                    </p:set>
                                  </p:childTnLst>
                                </p:cTn>
                              </p:par>
                              <p:par>
                                <p:cTn id="440" presetID="1" presetClass="entr" presetSubtype="0" fill="hold" grpId="0" nodeType="withEffect">
                                  <p:stCondLst>
                                    <p:cond delay="0"/>
                                  </p:stCondLst>
                                  <p:childTnLst>
                                    <p:set>
                                      <p:cBhvr>
                                        <p:cTn id="441" dur="1" fill="hold">
                                          <p:stCondLst>
                                            <p:cond delay="0"/>
                                          </p:stCondLst>
                                        </p:cTn>
                                        <p:tgtEl>
                                          <p:spTgt spid="25862"/>
                                        </p:tgtEl>
                                        <p:attrNameLst>
                                          <p:attrName>style.visibility</p:attrName>
                                        </p:attrNameLst>
                                      </p:cBhvr>
                                      <p:to>
                                        <p:strVal val="visible"/>
                                      </p:to>
                                    </p:set>
                                  </p:childTnLst>
                                </p:cTn>
                              </p:par>
                              <p:par>
                                <p:cTn id="442" presetID="1" presetClass="entr" presetSubtype="0" fill="hold" grpId="0" nodeType="withEffect">
                                  <p:stCondLst>
                                    <p:cond delay="0"/>
                                  </p:stCondLst>
                                  <p:childTnLst>
                                    <p:set>
                                      <p:cBhvr>
                                        <p:cTn id="443" dur="1" fill="hold">
                                          <p:stCondLst>
                                            <p:cond delay="0"/>
                                          </p:stCondLst>
                                        </p:cTn>
                                        <p:tgtEl>
                                          <p:spTgt spid="25863"/>
                                        </p:tgtEl>
                                        <p:attrNameLst>
                                          <p:attrName>style.visibility</p:attrName>
                                        </p:attrNameLst>
                                      </p:cBhvr>
                                      <p:to>
                                        <p:strVal val="visible"/>
                                      </p:to>
                                    </p:set>
                                  </p:childTnLst>
                                </p:cTn>
                              </p:par>
                            </p:childTnLst>
                          </p:cTn>
                        </p:par>
                        <p:par>
                          <p:cTn id="444" fill="hold" nodeType="afterGroup">
                            <p:stCondLst>
                              <p:cond delay="1000"/>
                            </p:stCondLst>
                            <p:childTnLst>
                              <p:par>
                                <p:cTn id="445" presetID="1" presetClass="exit" presetSubtype="0" fill="hold" nodeType="afterEffect">
                                  <p:stCondLst>
                                    <p:cond delay="0"/>
                                  </p:stCondLst>
                                  <p:childTnLst>
                                    <p:set>
                                      <p:cBhvr>
                                        <p:cTn id="446" dur="1" fill="hold">
                                          <p:stCondLst>
                                            <p:cond delay="0"/>
                                          </p:stCondLst>
                                        </p:cTn>
                                        <p:tgtEl>
                                          <p:spTgt spid="25863"/>
                                        </p:tgtEl>
                                        <p:attrNameLst>
                                          <p:attrName>style.visibility</p:attrName>
                                        </p:attrNameLst>
                                      </p:cBhvr>
                                      <p:to>
                                        <p:strVal val="hidden"/>
                                      </p:to>
                                    </p:set>
                                  </p:childTnLst>
                                  <p:subTnLst>
                                    <p:audio>
                                      <p:cMediaNode>
                                        <p:cTn display="0" masterRel="sameClick">
                                          <p:stCondLst>
                                            <p:cond evt="begin" delay="0">
                                              <p:tn val="445"/>
                                            </p:cond>
                                          </p:stCondLst>
                                          <p:endCondLst>
                                            <p:cond evt="onStopAudio" delay="0">
                                              <p:tgtEl>
                                                <p:sldTgt/>
                                              </p:tgtEl>
                                            </p:cond>
                                          </p:endCondLst>
                                        </p:cTn>
                                        <p:tgtEl>
                                          <p:sndTgt r:embed="rId2" name="click.wav"/>
                                        </p:tgtEl>
                                      </p:cMediaNode>
                                    </p:audio>
                                  </p:subTnLst>
                                </p:cTn>
                              </p:par>
                            </p:childTnLst>
                          </p:cTn>
                        </p:par>
                        <p:par>
                          <p:cTn id="447" fill="hold" nodeType="afterGroup">
                            <p:stCondLst>
                              <p:cond delay="1000"/>
                            </p:stCondLst>
                            <p:childTnLst>
                              <p:par>
                                <p:cTn id="448" presetID="1" presetClass="exit" presetSubtype="0" fill="hold" nodeType="afterEffect">
                                  <p:stCondLst>
                                    <p:cond delay="1000"/>
                                  </p:stCondLst>
                                  <p:childTnLst>
                                    <p:set>
                                      <p:cBhvr>
                                        <p:cTn id="449" dur="1" fill="hold">
                                          <p:stCondLst>
                                            <p:cond delay="0"/>
                                          </p:stCondLst>
                                        </p:cTn>
                                        <p:tgtEl>
                                          <p:spTgt spid="25862"/>
                                        </p:tgtEl>
                                        <p:attrNameLst>
                                          <p:attrName>style.visibility</p:attrName>
                                        </p:attrNameLst>
                                      </p:cBhvr>
                                      <p:to>
                                        <p:strVal val="hidden"/>
                                      </p:to>
                                    </p:set>
                                  </p:childTnLst>
                                  <p:subTnLst>
                                    <p:audio>
                                      <p:cMediaNode vol="4000">
                                        <p:cTn display="0" masterRel="sameClick">
                                          <p:stCondLst>
                                            <p:cond evt="begin" delay="0">
                                              <p:tn val="448"/>
                                            </p:cond>
                                          </p:stCondLst>
                                          <p:endCondLst>
                                            <p:cond evt="onStopAudio" delay="0">
                                              <p:tgtEl>
                                                <p:sldTgt/>
                                              </p:tgtEl>
                                            </p:cond>
                                          </p:endCondLst>
                                        </p:cTn>
                                        <p:tgtEl>
                                          <p:sndTgt r:embed="rId2" name="click.wav"/>
                                        </p:tgtEl>
                                      </p:cMediaNode>
                                    </p:audio>
                                  </p:subTnLst>
                                </p:cTn>
                              </p:par>
                            </p:childTnLst>
                          </p:cTn>
                        </p:par>
                        <p:par>
                          <p:cTn id="450" fill="hold" nodeType="afterGroup">
                            <p:stCondLst>
                              <p:cond delay="2000"/>
                            </p:stCondLst>
                            <p:childTnLst>
                              <p:par>
                                <p:cTn id="451" presetID="1" presetClass="exit" presetSubtype="0" fill="hold" nodeType="afterEffect">
                                  <p:stCondLst>
                                    <p:cond delay="1000"/>
                                  </p:stCondLst>
                                  <p:childTnLst>
                                    <p:set>
                                      <p:cBhvr>
                                        <p:cTn id="452" dur="1" fill="hold">
                                          <p:stCondLst>
                                            <p:cond delay="0"/>
                                          </p:stCondLst>
                                        </p:cTn>
                                        <p:tgtEl>
                                          <p:spTgt spid="25861"/>
                                        </p:tgtEl>
                                        <p:attrNameLst>
                                          <p:attrName>style.visibility</p:attrName>
                                        </p:attrNameLst>
                                      </p:cBhvr>
                                      <p:to>
                                        <p:strVal val="hidden"/>
                                      </p:to>
                                    </p:set>
                                  </p:childTnLst>
                                  <p:subTnLst>
                                    <p:audio>
                                      <p:cMediaNode vol="4000">
                                        <p:cTn display="0" masterRel="sameClick">
                                          <p:stCondLst>
                                            <p:cond evt="begin" delay="0">
                                              <p:tn val="451"/>
                                            </p:cond>
                                          </p:stCondLst>
                                          <p:endCondLst>
                                            <p:cond evt="onStopAudio" delay="0">
                                              <p:tgtEl>
                                                <p:sldTgt/>
                                              </p:tgtEl>
                                            </p:cond>
                                          </p:endCondLst>
                                        </p:cTn>
                                        <p:tgtEl>
                                          <p:sndTgt r:embed="rId2" name="click.wav"/>
                                        </p:tgtEl>
                                      </p:cMediaNode>
                                    </p:audio>
                                  </p:subTnLst>
                                </p:cTn>
                              </p:par>
                            </p:childTnLst>
                          </p:cTn>
                        </p:par>
                        <p:par>
                          <p:cTn id="453" fill="hold" nodeType="afterGroup">
                            <p:stCondLst>
                              <p:cond delay="3000"/>
                            </p:stCondLst>
                            <p:childTnLst>
                              <p:par>
                                <p:cTn id="454" presetID="1" presetClass="exit" presetSubtype="0" fill="hold" nodeType="afterEffect">
                                  <p:stCondLst>
                                    <p:cond delay="1000"/>
                                  </p:stCondLst>
                                  <p:childTnLst>
                                    <p:set>
                                      <p:cBhvr>
                                        <p:cTn id="455" dur="1" fill="hold">
                                          <p:stCondLst>
                                            <p:cond delay="0"/>
                                          </p:stCondLst>
                                        </p:cTn>
                                        <p:tgtEl>
                                          <p:spTgt spid="25860"/>
                                        </p:tgtEl>
                                        <p:attrNameLst>
                                          <p:attrName>style.visibility</p:attrName>
                                        </p:attrNameLst>
                                      </p:cBhvr>
                                      <p:to>
                                        <p:strVal val="hidden"/>
                                      </p:to>
                                    </p:set>
                                  </p:childTnLst>
                                  <p:subTnLst>
                                    <p:audio>
                                      <p:cMediaNode vol="4000">
                                        <p:cTn display="0" masterRel="sameClick">
                                          <p:stCondLst>
                                            <p:cond evt="begin" delay="0">
                                              <p:tn val="454"/>
                                            </p:cond>
                                          </p:stCondLst>
                                          <p:endCondLst>
                                            <p:cond evt="onStopAudio" delay="0">
                                              <p:tgtEl>
                                                <p:sldTgt/>
                                              </p:tgtEl>
                                            </p:cond>
                                          </p:endCondLst>
                                        </p:cTn>
                                        <p:tgtEl>
                                          <p:sndTgt r:embed="rId2" name="click.wav"/>
                                        </p:tgtEl>
                                      </p:cMediaNode>
                                    </p:audio>
                                  </p:subTnLst>
                                </p:cTn>
                              </p:par>
                            </p:childTnLst>
                          </p:cTn>
                        </p:par>
                        <p:par>
                          <p:cTn id="456" fill="hold" nodeType="afterGroup">
                            <p:stCondLst>
                              <p:cond delay="4000"/>
                            </p:stCondLst>
                            <p:childTnLst>
                              <p:par>
                                <p:cTn id="457" presetID="1" presetClass="exit" presetSubtype="0" fill="hold" nodeType="afterEffect">
                                  <p:stCondLst>
                                    <p:cond delay="1000"/>
                                  </p:stCondLst>
                                  <p:childTnLst>
                                    <p:set>
                                      <p:cBhvr>
                                        <p:cTn id="458" dur="1" fill="hold">
                                          <p:stCondLst>
                                            <p:cond delay="0"/>
                                          </p:stCondLst>
                                        </p:cTn>
                                        <p:tgtEl>
                                          <p:spTgt spid="25859"/>
                                        </p:tgtEl>
                                        <p:attrNameLst>
                                          <p:attrName>style.visibility</p:attrName>
                                        </p:attrNameLst>
                                      </p:cBhvr>
                                      <p:to>
                                        <p:strVal val="hidden"/>
                                      </p:to>
                                    </p:set>
                                  </p:childTnLst>
                                  <p:subTnLst>
                                    <p:audio>
                                      <p:cMediaNode vol="4000">
                                        <p:cTn display="0" masterRel="sameClick">
                                          <p:stCondLst>
                                            <p:cond evt="begin" delay="0">
                                              <p:tn val="457"/>
                                            </p:cond>
                                          </p:stCondLst>
                                          <p:endCondLst>
                                            <p:cond evt="onStopAudio" delay="0">
                                              <p:tgtEl>
                                                <p:sldTgt/>
                                              </p:tgtEl>
                                            </p:cond>
                                          </p:endCondLst>
                                        </p:cTn>
                                        <p:tgtEl>
                                          <p:sndTgt r:embed="rId2" name="click.wav"/>
                                        </p:tgtEl>
                                      </p:cMediaNode>
                                    </p:audio>
                                  </p:subTnLst>
                                </p:cTn>
                              </p:par>
                            </p:childTnLst>
                          </p:cTn>
                        </p:par>
                        <p:par>
                          <p:cTn id="459" fill="hold" nodeType="afterGroup">
                            <p:stCondLst>
                              <p:cond delay="5000"/>
                            </p:stCondLst>
                            <p:childTnLst>
                              <p:par>
                                <p:cTn id="460" presetID="1" presetClass="exit" presetSubtype="0" fill="hold" nodeType="afterEffect">
                                  <p:stCondLst>
                                    <p:cond delay="1000"/>
                                  </p:stCondLst>
                                  <p:childTnLst>
                                    <p:set>
                                      <p:cBhvr>
                                        <p:cTn id="461" dur="1" fill="hold">
                                          <p:stCondLst>
                                            <p:cond delay="0"/>
                                          </p:stCondLst>
                                        </p:cTn>
                                        <p:tgtEl>
                                          <p:spTgt spid="25858"/>
                                        </p:tgtEl>
                                        <p:attrNameLst>
                                          <p:attrName>style.visibility</p:attrName>
                                        </p:attrNameLst>
                                      </p:cBhvr>
                                      <p:to>
                                        <p:strVal val="hidden"/>
                                      </p:to>
                                    </p:set>
                                  </p:childTnLst>
                                  <p:subTnLst>
                                    <p:audio>
                                      <p:cMediaNode vol="4000">
                                        <p:cTn display="0" masterRel="sameClick">
                                          <p:stCondLst>
                                            <p:cond evt="begin" delay="0">
                                              <p:tn val="460"/>
                                            </p:cond>
                                          </p:stCondLst>
                                          <p:endCondLst>
                                            <p:cond evt="onStopAudio" delay="0">
                                              <p:tgtEl>
                                                <p:sldTgt/>
                                              </p:tgtEl>
                                            </p:cond>
                                          </p:endCondLst>
                                        </p:cTn>
                                        <p:tgtEl>
                                          <p:sndTgt r:embed="rId2" name="click.wav"/>
                                        </p:tgtEl>
                                      </p:cMediaNode>
                                    </p:audio>
                                  </p:subTnLst>
                                </p:cTn>
                              </p:par>
                            </p:childTnLst>
                          </p:cTn>
                        </p:par>
                        <p:par>
                          <p:cTn id="462" fill="hold" nodeType="afterGroup">
                            <p:stCondLst>
                              <p:cond delay="6000"/>
                            </p:stCondLst>
                            <p:childTnLst>
                              <p:par>
                                <p:cTn id="463" presetID="1" presetClass="exit" presetSubtype="0" fill="hold" nodeType="afterEffect">
                                  <p:stCondLst>
                                    <p:cond delay="1000"/>
                                  </p:stCondLst>
                                  <p:childTnLst>
                                    <p:set>
                                      <p:cBhvr>
                                        <p:cTn id="464" dur="1" fill="hold">
                                          <p:stCondLst>
                                            <p:cond delay="0"/>
                                          </p:stCondLst>
                                        </p:cTn>
                                        <p:tgtEl>
                                          <p:spTgt spid="25857"/>
                                        </p:tgtEl>
                                        <p:attrNameLst>
                                          <p:attrName>style.visibility</p:attrName>
                                        </p:attrNameLst>
                                      </p:cBhvr>
                                      <p:to>
                                        <p:strVal val="hidden"/>
                                      </p:to>
                                    </p:set>
                                  </p:childTnLst>
                                  <p:subTnLst>
                                    <p:audio>
                                      <p:cMediaNode vol="4000">
                                        <p:cTn display="0" masterRel="sameClick">
                                          <p:stCondLst>
                                            <p:cond evt="begin" delay="0">
                                              <p:tn val="463"/>
                                            </p:cond>
                                          </p:stCondLst>
                                          <p:endCondLst>
                                            <p:cond evt="onStopAudio" delay="0">
                                              <p:tgtEl>
                                                <p:sldTgt/>
                                              </p:tgtEl>
                                            </p:cond>
                                          </p:endCondLst>
                                        </p:cTn>
                                        <p:tgtEl>
                                          <p:sndTgt r:embed="rId2" name="click.wav"/>
                                        </p:tgtEl>
                                      </p:cMediaNode>
                                    </p:audio>
                                  </p:subTnLst>
                                </p:cTn>
                              </p:par>
                            </p:childTnLst>
                          </p:cTn>
                        </p:par>
                        <p:par>
                          <p:cTn id="465" fill="hold" nodeType="afterGroup">
                            <p:stCondLst>
                              <p:cond delay="7000"/>
                            </p:stCondLst>
                            <p:childTnLst>
                              <p:par>
                                <p:cTn id="466" presetID="1" presetClass="exit" presetSubtype="0" fill="hold" nodeType="afterEffect">
                                  <p:stCondLst>
                                    <p:cond delay="1000"/>
                                  </p:stCondLst>
                                  <p:childTnLst>
                                    <p:set>
                                      <p:cBhvr>
                                        <p:cTn id="467" dur="1" fill="hold">
                                          <p:stCondLst>
                                            <p:cond delay="0"/>
                                          </p:stCondLst>
                                        </p:cTn>
                                        <p:tgtEl>
                                          <p:spTgt spid="25856"/>
                                        </p:tgtEl>
                                        <p:attrNameLst>
                                          <p:attrName>style.visibility</p:attrName>
                                        </p:attrNameLst>
                                      </p:cBhvr>
                                      <p:to>
                                        <p:strVal val="hidden"/>
                                      </p:to>
                                    </p:set>
                                  </p:childTnLst>
                                  <p:subTnLst>
                                    <p:audio>
                                      <p:cMediaNode vol="4000">
                                        <p:cTn display="0" masterRel="sameClick">
                                          <p:stCondLst>
                                            <p:cond evt="begin" delay="0">
                                              <p:tn val="466"/>
                                            </p:cond>
                                          </p:stCondLst>
                                          <p:endCondLst>
                                            <p:cond evt="onStopAudio" delay="0">
                                              <p:tgtEl>
                                                <p:sldTgt/>
                                              </p:tgtEl>
                                            </p:cond>
                                          </p:endCondLst>
                                        </p:cTn>
                                        <p:tgtEl>
                                          <p:sndTgt r:embed="rId2" name="click.wav"/>
                                        </p:tgtEl>
                                      </p:cMediaNode>
                                    </p:audio>
                                  </p:subTnLst>
                                </p:cTn>
                              </p:par>
                            </p:childTnLst>
                          </p:cTn>
                        </p:par>
                        <p:par>
                          <p:cTn id="468" fill="hold" nodeType="afterGroup">
                            <p:stCondLst>
                              <p:cond delay="8000"/>
                            </p:stCondLst>
                            <p:childTnLst>
                              <p:par>
                                <p:cTn id="469" presetID="1" presetClass="exit" presetSubtype="0" fill="hold" nodeType="afterEffect">
                                  <p:stCondLst>
                                    <p:cond delay="1000"/>
                                  </p:stCondLst>
                                  <p:childTnLst>
                                    <p:set>
                                      <p:cBhvr>
                                        <p:cTn id="470" dur="1" fill="hold">
                                          <p:stCondLst>
                                            <p:cond delay="0"/>
                                          </p:stCondLst>
                                        </p:cTn>
                                        <p:tgtEl>
                                          <p:spTgt spid="25855"/>
                                        </p:tgtEl>
                                        <p:attrNameLst>
                                          <p:attrName>style.visibility</p:attrName>
                                        </p:attrNameLst>
                                      </p:cBhvr>
                                      <p:to>
                                        <p:strVal val="hidden"/>
                                      </p:to>
                                    </p:set>
                                  </p:childTnLst>
                                  <p:subTnLst>
                                    <p:audio>
                                      <p:cMediaNode vol="4000">
                                        <p:cTn display="0" masterRel="sameClick">
                                          <p:stCondLst>
                                            <p:cond evt="begin" delay="0">
                                              <p:tn val="469"/>
                                            </p:cond>
                                          </p:stCondLst>
                                          <p:endCondLst>
                                            <p:cond evt="onStopAudio" delay="0">
                                              <p:tgtEl>
                                                <p:sldTgt/>
                                              </p:tgtEl>
                                            </p:cond>
                                          </p:endCondLst>
                                        </p:cTn>
                                        <p:tgtEl>
                                          <p:sndTgt r:embed="rId2" name="click.wav"/>
                                        </p:tgtEl>
                                      </p:cMediaNode>
                                    </p:audio>
                                  </p:subTnLst>
                                </p:cTn>
                              </p:par>
                            </p:childTnLst>
                          </p:cTn>
                        </p:par>
                        <p:par>
                          <p:cTn id="471" fill="hold" nodeType="afterGroup">
                            <p:stCondLst>
                              <p:cond delay="9000"/>
                            </p:stCondLst>
                            <p:childTnLst>
                              <p:par>
                                <p:cTn id="472" presetID="1" presetClass="exit" presetSubtype="0" fill="hold" nodeType="afterEffect">
                                  <p:stCondLst>
                                    <p:cond delay="1000"/>
                                  </p:stCondLst>
                                  <p:childTnLst>
                                    <p:set>
                                      <p:cBhvr>
                                        <p:cTn id="473" dur="1" fill="hold">
                                          <p:stCondLst>
                                            <p:cond delay="0"/>
                                          </p:stCondLst>
                                        </p:cTn>
                                        <p:tgtEl>
                                          <p:spTgt spid="25854"/>
                                        </p:tgtEl>
                                        <p:attrNameLst>
                                          <p:attrName>style.visibility</p:attrName>
                                        </p:attrNameLst>
                                      </p:cBhvr>
                                      <p:to>
                                        <p:strVal val="hidden"/>
                                      </p:to>
                                    </p:set>
                                  </p:childTnLst>
                                  <p:subTnLst>
                                    <p:audio>
                                      <p:cMediaNode>
                                        <p:cTn display="0" masterRel="sameClick">
                                          <p:stCondLst>
                                            <p:cond evt="begin" delay="0">
                                              <p:tn val="472"/>
                                            </p:cond>
                                          </p:stCondLst>
                                          <p:endCondLst>
                                            <p:cond evt="onStopAudio" delay="0">
                                              <p:tgtEl>
                                                <p:sldTgt/>
                                              </p:tgtEl>
                                            </p:cond>
                                          </p:endCondLst>
                                        </p:cTn>
                                        <p:tgtEl>
                                          <p:sndTgt r:embed="rId3" name="chimes.wav"/>
                                        </p:tgtEl>
                                      </p:cMediaNode>
                                    </p:audio>
                                  </p:subTnLst>
                                </p:cTn>
                              </p:par>
                            </p:childTnLst>
                          </p:cTn>
                        </p:par>
                      </p:childTnLst>
                    </p:cTn>
                  </p:par>
                  <p:par>
                    <p:cTn id="474" fill="hold" nodeType="clickPar">
                      <p:stCondLst>
                        <p:cond delay="indefinite"/>
                      </p:stCondLst>
                      <p:childTnLst>
                        <p:par>
                          <p:cTn id="475" fill="hold" nodeType="withGroup">
                            <p:stCondLst>
                              <p:cond delay="0"/>
                            </p:stCondLst>
                            <p:childTnLst>
                              <p:par>
                                <p:cTn id="476" presetID="22" presetClass="entr" presetSubtype="8" fill="hold" nodeType="clickEffect">
                                  <p:stCondLst>
                                    <p:cond delay="0"/>
                                  </p:stCondLst>
                                  <p:childTnLst>
                                    <p:set>
                                      <p:cBhvr>
                                        <p:cTn id="477" dur="1" fill="hold">
                                          <p:stCondLst>
                                            <p:cond delay="0"/>
                                          </p:stCondLst>
                                        </p:cTn>
                                        <p:tgtEl>
                                          <p:spTgt spid="294946">
                                            <p:txEl>
                                              <p:pRg st="0" end="0"/>
                                            </p:txEl>
                                          </p:spTgt>
                                        </p:tgtEl>
                                        <p:attrNameLst>
                                          <p:attrName>style.visibility</p:attrName>
                                        </p:attrNameLst>
                                      </p:cBhvr>
                                      <p:to>
                                        <p:strVal val="visible"/>
                                      </p:to>
                                    </p:set>
                                    <p:animEffect transition="in" filter="wipe(left)">
                                      <p:cBhvr>
                                        <p:cTn id="478" dur="1000"/>
                                        <p:tgtEl>
                                          <p:spTgt spid="294946">
                                            <p:txEl>
                                              <p:pRg st="0" end="0"/>
                                            </p:txEl>
                                          </p:spTgt>
                                        </p:tgtEl>
                                      </p:cBhvr>
                                    </p:animEffect>
                                  </p:childTnLst>
                                </p:cTn>
                              </p:par>
                              <p:par>
                                <p:cTn id="479" presetID="3" presetClass="entr" presetSubtype="10" fill="hold" grpId="0" nodeType="withEffect">
                                  <p:stCondLst>
                                    <p:cond delay="0"/>
                                  </p:stCondLst>
                                  <p:childTnLst>
                                    <p:set>
                                      <p:cBhvr>
                                        <p:cTn id="480" dur="1" fill="hold">
                                          <p:stCondLst>
                                            <p:cond delay="0"/>
                                          </p:stCondLst>
                                        </p:cTn>
                                        <p:tgtEl>
                                          <p:spTgt spid="294946">
                                            <p:bg/>
                                          </p:spTgt>
                                        </p:tgtEl>
                                        <p:attrNameLst>
                                          <p:attrName>style.visibility</p:attrName>
                                        </p:attrNameLst>
                                      </p:cBhvr>
                                      <p:to>
                                        <p:strVal val="visible"/>
                                      </p:to>
                                    </p:set>
                                    <p:animEffect transition="in" filter="blinds(horizontal)">
                                      <p:cBhvr>
                                        <p:cTn id="481" dur="500"/>
                                        <p:tgtEl>
                                          <p:spTgt spid="294946">
                                            <p:bg/>
                                          </p:spTgt>
                                        </p:tgtEl>
                                      </p:cBhvr>
                                    </p:animEffect>
                                  </p:childTnLst>
                                </p:cTn>
                              </p:par>
                              <p:par>
                                <p:cTn id="482" presetID="3" presetClass="entr" presetSubtype="10" fill="hold" grpId="0" nodeType="withEffect">
                                  <p:stCondLst>
                                    <p:cond delay="0"/>
                                  </p:stCondLst>
                                  <p:childTnLst>
                                    <p:set>
                                      <p:cBhvr>
                                        <p:cTn id="483" dur="1" fill="hold">
                                          <p:stCondLst>
                                            <p:cond delay="0"/>
                                          </p:stCondLst>
                                        </p:cTn>
                                        <p:tgtEl>
                                          <p:spTgt spid="294946">
                                            <p:txEl>
                                              <p:pRg st="0" end="0"/>
                                            </p:txEl>
                                          </p:spTgt>
                                        </p:tgtEl>
                                        <p:attrNameLst>
                                          <p:attrName>style.visibility</p:attrName>
                                        </p:attrNameLst>
                                      </p:cBhvr>
                                      <p:to>
                                        <p:strVal val="visible"/>
                                      </p:to>
                                    </p:set>
                                    <p:animEffect transition="in" filter="blinds(horizontal)">
                                      <p:cBhvr>
                                        <p:cTn id="484" dur="500"/>
                                        <p:tgtEl>
                                          <p:spTgt spid="294946">
                                            <p:txEl>
                                              <p:pRg st="0" end="0"/>
                                            </p:txEl>
                                          </p:spTgt>
                                        </p:tgtEl>
                                      </p:cBhvr>
                                    </p:animEffect>
                                  </p:childTnLst>
                                </p:cTn>
                              </p:par>
                              <p:par>
                                <p:cTn id="485" presetID="1" presetClass="exit" presetSubtype="0" fill="hold" grpId="1" nodeType="withEffect">
                                  <p:stCondLst>
                                    <p:cond delay="0"/>
                                  </p:stCondLst>
                                  <p:childTnLst>
                                    <p:set>
                                      <p:cBhvr>
                                        <p:cTn id="486" dur="1" fill="hold">
                                          <p:stCondLst>
                                            <p:cond delay="0"/>
                                          </p:stCondLst>
                                        </p:cTn>
                                        <p:tgtEl>
                                          <p:spTgt spid="294944"/>
                                        </p:tgtEl>
                                        <p:attrNameLst>
                                          <p:attrName>style.visibility</p:attrName>
                                        </p:attrNameLst>
                                      </p:cBhvr>
                                      <p:to>
                                        <p:strVal val="hidden"/>
                                      </p:to>
                                    </p:set>
                                  </p:childTnLst>
                                </p:cTn>
                              </p:par>
                              <p:par>
                                <p:cTn id="487" presetID="3" presetClass="exit" presetSubtype="10" fill="hold" grpId="1" nodeType="withEffect">
                                  <p:stCondLst>
                                    <p:cond delay="0"/>
                                  </p:stCondLst>
                                  <p:childTnLst>
                                    <p:animEffect transition="out" filter="blinds(horizontal)">
                                      <p:cBhvr>
                                        <p:cTn id="488" dur="500"/>
                                        <p:tgtEl>
                                          <p:spTgt spid="25638"/>
                                        </p:tgtEl>
                                      </p:cBhvr>
                                    </p:animEffect>
                                    <p:set>
                                      <p:cBhvr>
                                        <p:cTn id="489" dur="1" fill="hold">
                                          <p:stCondLst>
                                            <p:cond delay="499"/>
                                          </p:stCondLst>
                                        </p:cTn>
                                        <p:tgtEl>
                                          <p:spTgt spid="25638"/>
                                        </p:tgtEl>
                                        <p:attrNameLst>
                                          <p:attrName>style.visibility</p:attrName>
                                        </p:attrNameLst>
                                      </p:cBhvr>
                                      <p:to>
                                        <p:strVal val="hidden"/>
                                      </p:to>
                                    </p:set>
                                  </p:childTnLst>
                                </p:cTn>
                              </p:par>
                            </p:childTnLst>
                          </p:cTn>
                        </p:par>
                      </p:childTnLst>
                    </p:cTn>
                  </p:par>
                </p:childTnLst>
              </p:cTn>
              <p:nextCondLst>
                <p:cond evt="onClick" delay="0">
                  <p:tgtEl>
                    <p:spTgt spid="25616"/>
                  </p:tgtEl>
                </p:cond>
              </p:nextCondLst>
            </p:seq>
          </p:childTnLst>
        </p:cTn>
      </p:par>
    </p:tnLst>
    <p:bldLst>
      <p:bldP spid="25637" grpId="0" animBg="1"/>
      <p:bldP spid="25638" grpId="0" animBg="1"/>
      <p:bldP spid="25638" grpId="1" animBg="1"/>
      <p:bldP spid="25610" grpId="0" animBg="1"/>
      <p:bldP spid="25611" grpId="0" animBg="1"/>
      <p:bldP spid="25612" grpId="0" animBg="1"/>
      <p:bldP spid="25613" grpId="0" animBg="1"/>
      <p:bldP spid="25614" grpId="0" animBg="1"/>
      <p:bldP spid="25616" grpId="0" animBg="1"/>
      <p:bldP spid="294936" grpId="0"/>
      <p:bldP spid="294936" grpId="1"/>
      <p:bldP spid="294938" grpId="0"/>
      <p:bldP spid="294938" grpId="1"/>
      <p:bldP spid="294941" grpId="0"/>
      <p:bldP spid="294941" grpId="1"/>
      <p:bldP spid="294944" grpId="0"/>
      <p:bldP spid="294944" grpId="1"/>
      <p:bldP spid="25624" grpId="0"/>
      <p:bldP spid="25624" grpId="1"/>
      <p:bldP spid="25625" grpId="0"/>
      <p:bldP spid="294937" grpId="0" build="allAtOnce" animBg="1"/>
      <p:bldP spid="294940" grpId="0" build="allAtOnce" animBg="1"/>
      <p:bldP spid="294943" grpId="0" build="allAtOnce" animBg="1"/>
      <p:bldP spid="294946" grpId="0" build="allAtOnce" animBg="1"/>
      <p:bldP spid="2" grpId="0" build="allAtOnce" animBg="1"/>
      <p:bldP spid="3" grpId="0" build="allAtOnce" animBg="1"/>
      <p:bldP spid="25639" grpId="0"/>
      <p:bldP spid="25773" grpId="0" animBg="1"/>
      <p:bldP spid="25774" grpId="0" animBg="1"/>
      <p:bldP spid="25775" grpId="0" animBg="1"/>
      <p:bldP spid="25776" grpId="0" animBg="1"/>
      <p:bldP spid="25777" grpId="0" animBg="1"/>
      <p:bldP spid="25778" grpId="0" animBg="1"/>
      <p:bldP spid="25779" grpId="0" animBg="1"/>
      <p:bldP spid="25780" grpId="0" animBg="1"/>
      <p:bldP spid="25781" grpId="0" animBg="1"/>
      <p:bldP spid="25782" grpId="0" animBg="1"/>
      <p:bldP spid="25783" grpId="0" animBg="1"/>
      <p:bldP spid="25789" grpId="0" animBg="1"/>
      <p:bldP spid="25790" grpId="0" animBg="1"/>
      <p:bldP spid="25791" grpId="0" animBg="1"/>
      <p:bldP spid="25792" grpId="0" animBg="1"/>
      <p:bldP spid="25793" grpId="0" animBg="1"/>
      <p:bldP spid="25794" grpId="0" animBg="1"/>
      <p:bldP spid="25795" grpId="0" animBg="1"/>
      <p:bldP spid="25796" grpId="0" animBg="1"/>
      <p:bldP spid="25797" grpId="0" animBg="1"/>
      <p:bldP spid="25798" grpId="0" animBg="1"/>
      <p:bldP spid="25799" grpId="0" animBg="1"/>
      <p:bldP spid="25805" grpId="0" animBg="1"/>
      <p:bldP spid="25806" grpId="0" animBg="1"/>
      <p:bldP spid="25807" grpId="0" animBg="1"/>
      <p:bldP spid="25808" grpId="0" animBg="1"/>
      <p:bldP spid="25809" grpId="0" animBg="1"/>
      <p:bldP spid="25810" grpId="0" animBg="1"/>
      <p:bldP spid="25811" grpId="0" animBg="1"/>
      <p:bldP spid="25812" grpId="0" animBg="1"/>
      <p:bldP spid="25813" grpId="0" animBg="1"/>
      <p:bldP spid="25814" grpId="0" animBg="1"/>
      <p:bldP spid="25815" grpId="0" animBg="1"/>
      <p:bldP spid="25837" grpId="0" animBg="1"/>
      <p:bldP spid="25838" grpId="0" animBg="1"/>
      <p:bldP spid="25839" grpId="0" animBg="1"/>
      <p:bldP spid="25840" grpId="0" animBg="1"/>
      <p:bldP spid="25841" grpId="0" animBg="1"/>
      <p:bldP spid="25842" grpId="0" animBg="1"/>
      <p:bldP spid="25843" grpId="0" animBg="1"/>
      <p:bldP spid="25844" grpId="0" animBg="1"/>
      <p:bldP spid="25845" grpId="0" animBg="1"/>
      <p:bldP spid="25846" grpId="0" animBg="1"/>
      <p:bldP spid="25847" grpId="0" animBg="1"/>
      <p:bldP spid="25853" grpId="0" animBg="1"/>
      <p:bldP spid="25854" grpId="0" animBg="1"/>
      <p:bldP spid="25855" grpId="0" animBg="1"/>
      <p:bldP spid="25856" grpId="0" animBg="1"/>
      <p:bldP spid="25857" grpId="0" animBg="1"/>
      <p:bldP spid="25858" grpId="0" animBg="1"/>
      <p:bldP spid="25859" grpId="0" animBg="1"/>
      <p:bldP spid="25860" grpId="0" animBg="1"/>
      <p:bldP spid="25861" grpId="0" animBg="1"/>
      <p:bldP spid="25862" grpId="0" animBg="1"/>
      <p:bldP spid="258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Text Box 8"/>
          <p:cNvSpPr txBox="1">
            <a:spLocks noChangeArrowheads="1"/>
          </p:cNvSpPr>
          <p:nvPr/>
        </p:nvSpPr>
        <p:spPr bwMode="auto">
          <a:xfrm>
            <a:off x="0" y="5715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solidFill>
                  <a:srgbClr val="CC0000"/>
                </a:solidFill>
                <a:latin typeface="Times New Roman" panose="02020603050405020304" pitchFamily="18" charset="0"/>
              </a:rPr>
              <a:t>Retell the news stories</a:t>
            </a:r>
          </a:p>
        </p:txBody>
      </p:sp>
      <p:sp>
        <p:nvSpPr>
          <p:cNvPr id="41997" name="AutoShape 13"/>
          <p:cNvSpPr>
            <a:spLocks noChangeArrowheads="1"/>
          </p:cNvSpPr>
          <p:nvPr/>
        </p:nvSpPr>
        <p:spPr bwMode="gray">
          <a:xfrm rot="10800000">
            <a:off x="42863" y="171450"/>
            <a:ext cx="3733800" cy="4572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3366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anchor="ctr"/>
          <a:lstStyle>
            <a:lvl1pPr marL="168275" indent="-1682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3200" b="1">
                <a:solidFill>
                  <a:srgbClr val="FF0000"/>
                </a:solidFill>
                <a:latin typeface="Times New Roman" panose="02020603050405020304" pitchFamily="18" charset="0"/>
              </a:rPr>
              <a:t>III. After you listen</a:t>
            </a:r>
          </a:p>
        </p:txBody>
      </p:sp>
      <p:grpSp>
        <p:nvGrpSpPr>
          <p:cNvPr id="42000" name="Group 16"/>
          <p:cNvGrpSpPr>
            <a:grpSpLocks/>
          </p:cNvGrpSpPr>
          <p:nvPr/>
        </p:nvGrpSpPr>
        <p:grpSpPr bwMode="auto">
          <a:xfrm>
            <a:off x="304800" y="1136650"/>
            <a:ext cx="8534400" cy="4044950"/>
            <a:chOff x="162" y="696"/>
            <a:chExt cx="5376" cy="2548"/>
          </a:xfrm>
        </p:grpSpPr>
        <p:sp>
          <p:nvSpPr>
            <p:cNvPr id="294936" name="Text Box 24"/>
            <p:cNvSpPr txBox="1">
              <a:spLocks noChangeArrowheads="1"/>
            </p:cNvSpPr>
            <p:nvPr/>
          </p:nvSpPr>
          <p:spPr bwMode="auto">
            <a:xfrm>
              <a:off x="162" y="700"/>
              <a:ext cx="2610" cy="2544"/>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0" rIns="0"/>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sz="2800">
                  <a:solidFill>
                    <a:srgbClr val="000099"/>
                  </a:solidFill>
                  <a:latin typeface="Times New Roman" panose="02020603050405020304" pitchFamily="18" charset="0"/>
                </a:rPr>
                <a:t>*What has happened during the night? </a:t>
              </a:r>
            </a:p>
            <a:p>
              <a:pPr eaLnBrk="1" hangingPunct="1">
                <a:lnSpc>
                  <a:spcPct val="90000"/>
                </a:lnSpc>
                <a:spcBef>
                  <a:spcPct val="20000"/>
                </a:spcBef>
                <a:buClr>
                  <a:schemeClr val="bg2"/>
                </a:buClr>
                <a:buSzPct val="75000"/>
                <a:buFont typeface="Wingdings" panose="05000000000000000000" pitchFamily="2" charset="2"/>
                <a:buNone/>
              </a:pPr>
              <a:r>
                <a:rPr lang="en-US" sz="2800">
                  <a:solidFill>
                    <a:srgbClr val="000099"/>
                  </a:solidFill>
                  <a:latin typeface="Times New Roman" panose="02020603050405020304" pitchFamily="18" charset="0"/>
                </a:rPr>
                <a:t>*Why have people left their homes? </a:t>
              </a:r>
            </a:p>
            <a:p>
              <a:pPr eaLnBrk="1" hangingPunct="1">
                <a:lnSpc>
                  <a:spcPct val="90000"/>
                </a:lnSpc>
                <a:spcBef>
                  <a:spcPct val="20000"/>
                </a:spcBef>
                <a:buClr>
                  <a:schemeClr val="bg2"/>
                </a:buClr>
                <a:buSzPct val="75000"/>
                <a:buFont typeface="Wingdings" panose="05000000000000000000" pitchFamily="2" charset="2"/>
                <a:buNone/>
              </a:pPr>
              <a:r>
                <a:rPr lang="en-US" sz="2800">
                  <a:solidFill>
                    <a:srgbClr val="000099"/>
                  </a:solidFill>
                  <a:latin typeface="Times New Roman" panose="02020603050405020304" pitchFamily="18" charset="0"/>
                </a:rPr>
                <a:t>*How deep are some roads under the water? </a:t>
              </a:r>
            </a:p>
            <a:p>
              <a:pPr eaLnBrk="1" hangingPunct="1">
                <a:lnSpc>
                  <a:spcPct val="90000"/>
                </a:lnSpc>
                <a:spcBef>
                  <a:spcPct val="20000"/>
                </a:spcBef>
                <a:buClr>
                  <a:schemeClr val="bg2"/>
                </a:buClr>
                <a:buSzPct val="75000"/>
                <a:buFont typeface="Wingdings" panose="05000000000000000000" pitchFamily="2" charset="2"/>
                <a:buNone/>
              </a:pPr>
              <a:r>
                <a:rPr lang="en-US" sz="2800">
                  <a:solidFill>
                    <a:srgbClr val="000099"/>
                  </a:solidFill>
                  <a:latin typeface="Times New Roman" panose="02020603050405020304" pitchFamily="18" charset="0"/>
                </a:rPr>
                <a:t>*Is there a strong wind?</a:t>
              </a:r>
            </a:p>
            <a:p>
              <a:pPr eaLnBrk="1" hangingPunct="1">
                <a:lnSpc>
                  <a:spcPct val="90000"/>
                </a:lnSpc>
                <a:spcBef>
                  <a:spcPct val="20000"/>
                </a:spcBef>
                <a:buClr>
                  <a:schemeClr val="bg2"/>
                </a:buClr>
                <a:buSzPct val="75000"/>
                <a:buFont typeface="Wingdings" panose="05000000000000000000" pitchFamily="2" charset="2"/>
                <a:buNone/>
              </a:pPr>
              <a:endParaRPr lang="en-US" sz="2800">
                <a:solidFill>
                  <a:srgbClr val="000099"/>
                </a:solidFill>
                <a:latin typeface="Times New Roman" panose="02020603050405020304" pitchFamily="18" charset="0"/>
              </a:endParaRPr>
            </a:p>
          </p:txBody>
        </p:sp>
        <p:sp>
          <p:nvSpPr>
            <p:cNvPr id="294941" name="Text Box 29"/>
            <p:cNvSpPr txBox="1">
              <a:spLocks noChangeArrowheads="1"/>
            </p:cNvSpPr>
            <p:nvPr/>
          </p:nvSpPr>
          <p:spPr bwMode="auto">
            <a:xfrm>
              <a:off x="2772" y="696"/>
              <a:ext cx="2766" cy="2548"/>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a:solidFill>
                    <a:srgbClr val="000099"/>
                  </a:solidFill>
                  <a:latin typeface="Times New Roman" panose="02020603050405020304" pitchFamily="18" charset="0"/>
                </a:rPr>
                <a:t>*How many times has the old woman climbed Mount Whitney? </a:t>
              </a:r>
            </a:p>
            <a:p>
              <a:r>
                <a:rPr lang="en-US" sz="2800">
                  <a:solidFill>
                    <a:srgbClr val="000099"/>
                  </a:solidFill>
                  <a:latin typeface="Times New Roman" panose="02020603050405020304" pitchFamily="18" charset="0"/>
                </a:rPr>
                <a:t>* Is it the highest in California? </a:t>
              </a:r>
            </a:p>
            <a:p>
              <a:r>
                <a:rPr lang="en-US" sz="2800">
                  <a:solidFill>
                    <a:srgbClr val="000099"/>
                  </a:solidFill>
                  <a:latin typeface="Times New Roman" panose="02020603050405020304" pitchFamily="18" charset="0"/>
                </a:rPr>
                <a:t>* What does she say about the view from the top? </a:t>
              </a:r>
            </a:p>
            <a:p>
              <a:r>
                <a:rPr lang="en-US" sz="2800">
                  <a:solidFill>
                    <a:srgbClr val="000099"/>
                  </a:solidFill>
                  <a:latin typeface="Times New Roman" panose="02020603050405020304" pitchFamily="18" charset="0"/>
                </a:rPr>
                <a:t>* Why does she climb it so often?</a:t>
              </a:r>
            </a:p>
          </p:txBody>
        </p:sp>
      </p:grpSp>
      <p:sp>
        <p:nvSpPr>
          <p:cNvPr id="41998" name="AutoShape 14"/>
          <p:cNvSpPr>
            <a:spLocks noChangeArrowheads="1"/>
          </p:cNvSpPr>
          <p:nvPr/>
        </p:nvSpPr>
        <p:spPr bwMode="gray">
          <a:xfrm rot="10800000">
            <a:off x="76200" y="5245100"/>
            <a:ext cx="2514600" cy="4572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3366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anchor="ctr"/>
          <a:lstStyle>
            <a:lvl1pPr marL="168275" indent="-1682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US" sz="3200" b="1">
                <a:solidFill>
                  <a:srgbClr val="FF0000"/>
                </a:solidFill>
                <a:latin typeface="Times New Roman" panose="02020603050405020304" pitchFamily="18" charset="0"/>
              </a:rPr>
              <a:t>Homework</a:t>
            </a:r>
          </a:p>
        </p:txBody>
      </p:sp>
      <p:sp>
        <p:nvSpPr>
          <p:cNvPr id="300036" name="Text Box 4"/>
          <p:cNvSpPr txBox="1">
            <a:spLocks noChangeArrowheads="1"/>
          </p:cNvSpPr>
          <p:nvPr/>
        </p:nvSpPr>
        <p:spPr bwMode="auto">
          <a:xfrm>
            <a:off x="876300" y="5810250"/>
            <a:ext cx="7258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000066"/>
                </a:solidFill>
              </a:rPr>
              <a:t>- Rewrite the content of the 2 radio news stories</a:t>
            </a:r>
            <a:r>
              <a:rPr lang="en-US" sz="2400">
                <a:solidFill>
                  <a:srgbClr val="000066"/>
                </a:solidFill>
              </a:rPr>
              <a:t>.</a:t>
            </a:r>
            <a:endParaRPr lang="en-US" sz="2400" b="1">
              <a:solidFill>
                <a:srgbClr val="000066"/>
              </a:solidFill>
            </a:endParaRPr>
          </a:p>
          <a:p>
            <a:pPr eaLnBrk="1" hangingPunct="1"/>
            <a:r>
              <a:rPr lang="en-US" sz="2400" b="1">
                <a:solidFill>
                  <a:srgbClr val="000066"/>
                </a:solidFill>
              </a:rPr>
              <a:t>- Prepare the next lesson: Unit 7: Writing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wipe(left)">
                                      <p:cBhvr>
                                        <p:cTn id="7" dur="500"/>
                                        <p:tgtEl>
                                          <p:spTgt spid="41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0036"/>
                                        </p:tgtEl>
                                        <p:attrNameLst>
                                          <p:attrName>style.visibility</p:attrName>
                                        </p:attrNameLst>
                                      </p:cBhvr>
                                      <p:to>
                                        <p:strVal val="visible"/>
                                      </p:to>
                                    </p:set>
                                    <p:animEffect transition="in" filter="box(in)">
                                      <p:cBhvr>
                                        <p:cTn id="12" dur="500"/>
                                        <p:tgtEl>
                                          <p:spTgt spid="300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8" grpId="0" animBg="1"/>
      <p:bldP spid="3000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17"/>
        </a:solidFill>
        <a:effectLst/>
      </p:bgPr>
    </p:bg>
    <p:spTree>
      <p:nvGrpSpPr>
        <p:cNvPr id="1" name=""/>
        <p:cNvGrpSpPr/>
        <p:nvPr/>
      </p:nvGrpSpPr>
      <p:grpSpPr>
        <a:xfrm>
          <a:off x="0" y="0"/>
          <a:ext cx="0" cy="0"/>
          <a:chOff x="0" y="0"/>
          <a:chExt cx="0" cy="0"/>
        </a:xfrm>
      </p:grpSpPr>
      <p:sp>
        <p:nvSpPr>
          <p:cNvPr id="10" name="12-Point Star 8"/>
          <p:cNvSpPr/>
          <p:nvPr/>
        </p:nvSpPr>
        <p:spPr>
          <a:xfrm>
            <a:off x="3667125" y="2619375"/>
            <a:ext cx="1809750" cy="1809750"/>
          </a:xfrm>
          <a:custGeom>
            <a:avLst/>
            <a:gdLst>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193968 w 2895600"/>
              <a:gd name="connsiteY22" fmla="*/ 2171700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27219 w 2895600"/>
              <a:gd name="connsiteY22" fmla="*/ 2160617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62143 w 2895600"/>
              <a:gd name="connsiteY11" fmla="*/ 683559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12267 w 2895600"/>
              <a:gd name="connsiteY11" fmla="*/ 733436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95600" h="2895600">
                <a:moveTo>
                  <a:pt x="0" y="1447800"/>
                </a:moveTo>
                <a:lnTo>
                  <a:pt x="1447800" y="1447800"/>
                </a:lnTo>
                <a:lnTo>
                  <a:pt x="368069" y="846345"/>
                </a:lnTo>
                <a:cubicBezTo>
                  <a:pt x="376115" y="851848"/>
                  <a:pt x="390883" y="877521"/>
                  <a:pt x="398929" y="883024"/>
                </a:cubicBezTo>
                <a:lnTo>
                  <a:pt x="1447800" y="1447800"/>
                </a:lnTo>
                <a:lnTo>
                  <a:pt x="818029" y="362056"/>
                </a:lnTo>
                <a:lnTo>
                  <a:pt x="1447800" y="1447800"/>
                </a:lnTo>
                <a:lnTo>
                  <a:pt x="1447800" y="0"/>
                </a:lnTo>
                <a:lnTo>
                  <a:pt x="1447800" y="1447800"/>
                </a:lnTo>
                <a:lnTo>
                  <a:pt x="2057400" y="402397"/>
                </a:lnTo>
                <a:lnTo>
                  <a:pt x="1447800" y="1447800"/>
                </a:lnTo>
                <a:lnTo>
                  <a:pt x="2712267" y="733436"/>
                </a:lnTo>
                <a:lnTo>
                  <a:pt x="1447800" y="1447800"/>
                </a:lnTo>
                <a:lnTo>
                  <a:pt x="2895600" y="1447800"/>
                </a:lnTo>
                <a:lnTo>
                  <a:pt x="1447800" y="1447800"/>
                </a:lnTo>
                <a:lnTo>
                  <a:pt x="2701632" y="2171700"/>
                </a:lnTo>
                <a:lnTo>
                  <a:pt x="1447800" y="1447800"/>
                </a:lnTo>
                <a:lnTo>
                  <a:pt x="2171700" y="2701632"/>
                </a:lnTo>
                <a:lnTo>
                  <a:pt x="1447800" y="1447800"/>
                </a:lnTo>
                <a:lnTo>
                  <a:pt x="1447800" y="2895600"/>
                </a:lnTo>
                <a:lnTo>
                  <a:pt x="1447800" y="1447800"/>
                </a:lnTo>
                <a:lnTo>
                  <a:pt x="723900" y="2701632"/>
                </a:lnTo>
                <a:lnTo>
                  <a:pt x="1447800" y="1447800"/>
                </a:lnTo>
                <a:lnTo>
                  <a:pt x="210594" y="2182784"/>
                </a:lnTo>
                <a:lnTo>
                  <a:pt x="1447800" y="1447800"/>
                </a:lnTo>
                <a:lnTo>
                  <a:pt x="0" y="144780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11" name="Oval 10"/>
          <p:cNvSpPr/>
          <p:nvPr/>
        </p:nvSpPr>
        <p:spPr>
          <a:xfrm>
            <a:off x="3667125" y="2619375"/>
            <a:ext cx="1809750" cy="1809750"/>
          </a:xfrm>
          <a:prstGeom prst="ellipse">
            <a:avLst/>
          </a:prstGeom>
          <a:solidFill>
            <a:srgbClr val="FFDE17"/>
          </a:solidFill>
          <a:ln>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13" name="12-Point Star 4"/>
          <p:cNvSpPr/>
          <p:nvPr/>
        </p:nvSpPr>
        <p:spPr>
          <a:xfrm>
            <a:off x="4238625" y="3190875"/>
            <a:ext cx="666750" cy="66675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14" name="Oval 13"/>
          <p:cNvSpPr/>
          <p:nvPr/>
        </p:nvSpPr>
        <p:spPr>
          <a:xfrm>
            <a:off x="4238625" y="3190875"/>
            <a:ext cx="666750" cy="666750"/>
          </a:xfrm>
          <a:prstGeom prst="ellipse">
            <a:avLst/>
          </a:prstGeom>
          <a:solidFill>
            <a:srgbClr val="FFDE17"/>
          </a:solidFill>
          <a:ln w="38100">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3" name="Oval 2"/>
          <p:cNvSpPr/>
          <p:nvPr/>
        </p:nvSpPr>
        <p:spPr>
          <a:xfrm>
            <a:off x="4095750" y="3048000"/>
            <a:ext cx="952500" cy="9525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7" name="Oval 6"/>
          <p:cNvSpPr/>
          <p:nvPr/>
        </p:nvSpPr>
        <p:spPr>
          <a:xfrm>
            <a:off x="4858616" y="2905125"/>
            <a:ext cx="190500" cy="1905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8" name="Oval 7"/>
          <p:cNvSpPr/>
          <p:nvPr/>
        </p:nvSpPr>
        <p:spPr>
          <a:xfrm>
            <a:off x="3784888" y="3249757"/>
            <a:ext cx="358487" cy="358487"/>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9" name="Oval 8"/>
          <p:cNvSpPr/>
          <p:nvPr/>
        </p:nvSpPr>
        <p:spPr>
          <a:xfrm>
            <a:off x="5048250" y="3381375"/>
            <a:ext cx="95250" cy="9525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15" name="Oval 14"/>
          <p:cNvSpPr/>
          <p:nvPr/>
        </p:nvSpPr>
        <p:spPr>
          <a:xfrm>
            <a:off x="4053776" y="3476625"/>
            <a:ext cx="285750" cy="285750"/>
          </a:xfrm>
          <a:prstGeom prst="ellips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17" name="Rectangle 16"/>
          <p:cNvSpPr/>
          <p:nvPr/>
        </p:nvSpPr>
        <p:spPr>
          <a:xfrm flipV="1">
            <a:off x="4688031" y="3635057"/>
            <a:ext cx="285750" cy="285750"/>
          </a:xfrm>
          <a:prstGeom prst="rect">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16" name="Isosceles Triangle 15"/>
          <p:cNvSpPr/>
          <p:nvPr/>
        </p:nvSpPr>
        <p:spPr>
          <a:xfrm flipV="1">
            <a:off x="4339527" y="2011052"/>
            <a:ext cx="154982" cy="154982"/>
          </a:xfrm>
          <a:prstGeom prst="triangl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2" name="Rectangle 1"/>
          <p:cNvSpPr/>
          <p:nvPr/>
        </p:nvSpPr>
        <p:spPr>
          <a:xfrm>
            <a:off x="2857500" y="3429000"/>
            <a:ext cx="3429000" cy="2571750"/>
          </a:xfrm>
          <a:prstGeom prst="rect">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5" fontAlgn="auto">
              <a:spcBef>
                <a:spcPts val="0"/>
              </a:spcBef>
              <a:spcAft>
                <a:spcPts val="0"/>
              </a:spcAft>
              <a:defRPr/>
            </a:pPr>
            <a:endParaRPr lang="en-US" sz="1625">
              <a:solidFill>
                <a:prstClr val="white"/>
              </a:solidFill>
              <a:sym typeface="Arial"/>
            </a:endParaRPr>
          </a:p>
        </p:txBody>
      </p:sp>
      <p:sp>
        <p:nvSpPr>
          <p:cNvPr id="18" name="TextBox 17"/>
          <p:cNvSpPr txBox="1"/>
          <p:nvPr/>
        </p:nvSpPr>
        <p:spPr>
          <a:xfrm>
            <a:off x="1736501" y="3455127"/>
            <a:ext cx="6943156" cy="1685077"/>
          </a:xfrm>
          <a:prstGeom prst="rect">
            <a:avLst/>
          </a:prstGeom>
          <a:solidFill>
            <a:srgbClr val="FFDE17"/>
          </a:solidFill>
        </p:spPr>
        <p:txBody>
          <a:bodyPr wrap="square" rtlCol="0">
            <a:spAutoFit/>
          </a:bodyPr>
          <a:lstStyle/>
          <a:p>
            <a:pPr defTabSz="816355" fontAlgn="auto">
              <a:spcBef>
                <a:spcPts val="0"/>
              </a:spcBef>
              <a:spcAft>
                <a:spcPts val="0"/>
              </a:spcAft>
              <a:defRPr/>
            </a:pPr>
            <a:r>
              <a:rPr lang="en-US" sz="10350" spc="-188" dirty="0">
                <a:solidFill>
                  <a:srgbClr val="FF0000"/>
                </a:solidFill>
                <a:latin typeface="Urban Jungle" panose="02000500000000000000" pitchFamily="2" charset="0"/>
                <a:sym typeface="Arial"/>
              </a:rPr>
              <a:t>THANK YOU</a:t>
            </a:r>
          </a:p>
        </p:txBody>
      </p:sp>
    </p:spTree>
    <p:extLst>
      <p:ext uri="{BB962C8B-B14F-4D97-AF65-F5344CB8AC3E}">
        <p14:creationId xmlns:p14="http://schemas.microsoft.com/office/powerpoint/2010/main" val="18939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childTnLst>
                                </p:cTn>
                              </p:par>
                              <p:par>
                                <p:cTn id="9" presetID="6" presetClass="emph" presetSubtype="0" decel="100000" fill="hold" grpId="1" nodeType="withEffect">
                                  <p:stCondLst>
                                    <p:cond delay="0"/>
                                  </p:stCondLst>
                                  <p:childTnLst>
                                    <p:animScale>
                                      <p:cBhvr>
                                        <p:cTn id="10" dur="1000" fill="hold"/>
                                        <p:tgtEl>
                                          <p:spTgt spid="10"/>
                                        </p:tgtEl>
                                      </p:cBhvr>
                                      <p:by x="150000" y="150000"/>
                                    </p:animScale>
                                  </p:childTnLst>
                                </p:cTn>
                              </p:par>
                              <p:par>
                                <p:cTn id="11" presetID="2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childTnLst>
                                </p:cTn>
                              </p:par>
                              <p:par>
                                <p:cTn id="15" presetID="6" presetClass="emph" presetSubtype="0" decel="100000" fill="hold" grpId="1" nodeType="withEffect">
                                  <p:stCondLst>
                                    <p:cond delay="200"/>
                                  </p:stCondLst>
                                  <p:childTnLst>
                                    <p:animScale>
                                      <p:cBhvr>
                                        <p:cTn id="16" dur="1000" fill="hold"/>
                                        <p:tgtEl>
                                          <p:spTgt spid="11"/>
                                        </p:tgtEl>
                                      </p:cBhvr>
                                      <p:by x="150000" y="150000"/>
                                    </p:animScale>
                                  </p:childTnLst>
                                </p:cTn>
                              </p:par>
                              <p:par>
                                <p:cTn id="17" presetID="2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400" fill="hold"/>
                                        <p:tgtEl>
                                          <p:spTgt spid="3"/>
                                        </p:tgtEl>
                                        <p:attrNameLst>
                                          <p:attrName>ppt_w</p:attrName>
                                        </p:attrNameLst>
                                      </p:cBhvr>
                                      <p:tavLst>
                                        <p:tav tm="0">
                                          <p:val>
                                            <p:fltVal val="0"/>
                                          </p:val>
                                        </p:tav>
                                        <p:tav tm="100000">
                                          <p:val>
                                            <p:strVal val="#ppt_w"/>
                                          </p:val>
                                        </p:tav>
                                      </p:tavLst>
                                    </p:anim>
                                    <p:anim calcmode="lin" valueType="num">
                                      <p:cBhvr>
                                        <p:cTn id="20" dur="400" fill="hold"/>
                                        <p:tgtEl>
                                          <p:spTgt spid="3"/>
                                        </p:tgtEl>
                                        <p:attrNameLst>
                                          <p:attrName>ppt_h</p:attrName>
                                        </p:attrNameLst>
                                      </p:cBhvr>
                                      <p:tavLst>
                                        <p:tav tm="0">
                                          <p:val>
                                            <p:fltVal val="0"/>
                                          </p:val>
                                        </p:tav>
                                        <p:tav tm="100000">
                                          <p:val>
                                            <p:strVal val="#ppt_h"/>
                                          </p:val>
                                        </p:tav>
                                      </p:tavLst>
                                    </p:anim>
                                  </p:childTnLst>
                                </p:cTn>
                              </p:par>
                              <p:par>
                                <p:cTn id="21" presetID="6" presetClass="emph" presetSubtype="0" decel="100000" fill="hold" grpId="1" nodeType="withEffect">
                                  <p:stCondLst>
                                    <p:cond delay="200"/>
                                  </p:stCondLst>
                                  <p:childTnLst>
                                    <p:animScale>
                                      <p:cBhvr>
                                        <p:cTn id="22" dur="700" fill="hold"/>
                                        <p:tgtEl>
                                          <p:spTgt spid="3"/>
                                        </p:tgtEl>
                                      </p:cBhvr>
                                      <p:by x="150000" y="150000"/>
                                    </p:animScale>
                                  </p:childTnLst>
                                </p:cTn>
                              </p:par>
                              <p:par>
                                <p:cTn id="23" presetID="10" presetClass="exit" presetSubtype="0" fill="hold" grpId="2" nodeType="withEffect">
                                  <p:stCondLst>
                                    <p:cond delay="200"/>
                                  </p:stCondLst>
                                  <p:childTnLst>
                                    <p:animEffect transition="out" filter="fade">
                                      <p:cBhvr>
                                        <p:cTn id="24" dur="700"/>
                                        <p:tgtEl>
                                          <p:spTgt spid="3"/>
                                        </p:tgtEl>
                                      </p:cBhvr>
                                    </p:animEffect>
                                    <p:set>
                                      <p:cBhvr>
                                        <p:cTn id="25" dur="1" fill="hold">
                                          <p:stCondLst>
                                            <p:cond delay="699"/>
                                          </p:stCondLst>
                                        </p:cTn>
                                        <p:tgtEl>
                                          <p:spTgt spid="3"/>
                                        </p:tgtEl>
                                        <p:attrNameLst>
                                          <p:attrName>style.visibility</p:attrName>
                                        </p:attrNameLst>
                                      </p:cBhvr>
                                      <p:to>
                                        <p:strVal val="hidden"/>
                                      </p:to>
                                    </p:set>
                                  </p:childTnLst>
                                </p:cTn>
                              </p:par>
                              <p:par>
                                <p:cTn id="26" presetID="23" presetClass="entr" presetSubtype="16" fill="hold" grpId="0" nodeType="withEffect">
                                  <p:stCondLst>
                                    <p:cond delay="100"/>
                                  </p:stCondLst>
                                  <p:childTnLst>
                                    <p:set>
                                      <p:cBhvr>
                                        <p:cTn id="27" dur="1" fill="hold">
                                          <p:stCondLst>
                                            <p:cond delay="0"/>
                                          </p:stCondLst>
                                        </p:cTn>
                                        <p:tgtEl>
                                          <p:spTgt spid="7"/>
                                        </p:tgtEl>
                                        <p:attrNameLst>
                                          <p:attrName>style.visibility</p:attrName>
                                        </p:attrNameLst>
                                      </p:cBhvr>
                                      <p:to>
                                        <p:strVal val="visible"/>
                                      </p:to>
                                    </p:set>
                                    <p:anim calcmode="lin" valueType="num">
                                      <p:cBhvr>
                                        <p:cTn id="28" dur="400" fill="hold"/>
                                        <p:tgtEl>
                                          <p:spTgt spid="7"/>
                                        </p:tgtEl>
                                        <p:attrNameLst>
                                          <p:attrName>ppt_w</p:attrName>
                                        </p:attrNameLst>
                                      </p:cBhvr>
                                      <p:tavLst>
                                        <p:tav tm="0">
                                          <p:val>
                                            <p:fltVal val="0"/>
                                          </p:val>
                                        </p:tav>
                                        <p:tav tm="100000">
                                          <p:val>
                                            <p:strVal val="#ppt_w"/>
                                          </p:val>
                                        </p:tav>
                                      </p:tavLst>
                                    </p:anim>
                                    <p:anim calcmode="lin" valueType="num">
                                      <p:cBhvr>
                                        <p:cTn id="29" dur="400" fill="hold"/>
                                        <p:tgtEl>
                                          <p:spTgt spid="7"/>
                                        </p:tgtEl>
                                        <p:attrNameLst>
                                          <p:attrName>ppt_h</p:attrName>
                                        </p:attrNameLst>
                                      </p:cBhvr>
                                      <p:tavLst>
                                        <p:tav tm="0">
                                          <p:val>
                                            <p:fltVal val="0"/>
                                          </p:val>
                                        </p:tav>
                                        <p:tav tm="100000">
                                          <p:val>
                                            <p:strVal val="#ppt_h"/>
                                          </p:val>
                                        </p:tav>
                                      </p:tavLst>
                                    </p:anim>
                                  </p:childTnLst>
                                </p:cTn>
                              </p:par>
                              <p:par>
                                <p:cTn id="30" presetID="6" presetClass="emph" presetSubtype="0" decel="100000" fill="hold" grpId="1" nodeType="withEffect">
                                  <p:stCondLst>
                                    <p:cond delay="300"/>
                                  </p:stCondLst>
                                  <p:childTnLst>
                                    <p:animScale>
                                      <p:cBhvr>
                                        <p:cTn id="31" dur="700" fill="hold"/>
                                        <p:tgtEl>
                                          <p:spTgt spid="7"/>
                                        </p:tgtEl>
                                      </p:cBhvr>
                                      <p:by x="150000" y="150000"/>
                                    </p:animScale>
                                  </p:childTnLst>
                                </p:cTn>
                              </p:par>
                              <p:par>
                                <p:cTn id="32" presetID="10" presetClass="exit" presetSubtype="0" fill="hold" grpId="2" nodeType="withEffect">
                                  <p:stCondLst>
                                    <p:cond delay="400"/>
                                  </p:stCondLst>
                                  <p:childTnLst>
                                    <p:animEffect transition="out" filter="fade">
                                      <p:cBhvr>
                                        <p:cTn id="33" dur="700"/>
                                        <p:tgtEl>
                                          <p:spTgt spid="7"/>
                                        </p:tgtEl>
                                      </p:cBhvr>
                                    </p:animEffect>
                                    <p:set>
                                      <p:cBhvr>
                                        <p:cTn id="34" dur="1" fill="hold">
                                          <p:stCondLst>
                                            <p:cond delay="699"/>
                                          </p:stCondLst>
                                        </p:cTn>
                                        <p:tgtEl>
                                          <p:spTgt spid="7"/>
                                        </p:tgtEl>
                                        <p:attrNameLst>
                                          <p:attrName>style.visibility</p:attrName>
                                        </p:attrNameLst>
                                      </p:cBhvr>
                                      <p:to>
                                        <p:strVal val="hidden"/>
                                      </p:to>
                                    </p:set>
                                  </p:childTnLst>
                                </p:cTn>
                              </p:par>
                              <p:par>
                                <p:cTn id="35" presetID="23" presetClass="entr" presetSubtype="16" fill="hold" grpId="0" nodeType="withEffect">
                                  <p:stCondLst>
                                    <p:cond delay="300"/>
                                  </p:stCondLst>
                                  <p:childTnLst>
                                    <p:set>
                                      <p:cBhvr>
                                        <p:cTn id="36" dur="1" fill="hold">
                                          <p:stCondLst>
                                            <p:cond delay="0"/>
                                          </p:stCondLst>
                                        </p:cTn>
                                        <p:tgtEl>
                                          <p:spTgt spid="8"/>
                                        </p:tgtEl>
                                        <p:attrNameLst>
                                          <p:attrName>style.visibility</p:attrName>
                                        </p:attrNameLst>
                                      </p:cBhvr>
                                      <p:to>
                                        <p:strVal val="visible"/>
                                      </p:to>
                                    </p:set>
                                    <p:anim calcmode="lin" valueType="num">
                                      <p:cBhvr>
                                        <p:cTn id="37" dur="400" fill="hold"/>
                                        <p:tgtEl>
                                          <p:spTgt spid="8"/>
                                        </p:tgtEl>
                                        <p:attrNameLst>
                                          <p:attrName>ppt_w</p:attrName>
                                        </p:attrNameLst>
                                      </p:cBhvr>
                                      <p:tavLst>
                                        <p:tav tm="0">
                                          <p:val>
                                            <p:fltVal val="0"/>
                                          </p:val>
                                        </p:tav>
                                        <p:tav tm="100000">
                                          <p:val>
                                            <p:strVal val="#ppt_w"/>
                                          </p:val>
                                        </p:tav>
                                      </p:tavLst>
                                    </p:anim>
                                    <p:anim calcmode="lin" valueType="num">
                                      <p:cBhvr>
                                        <p:cTn id="38" dur="400" fill="hold"/>
                                        <p:tgtEl>
                                          <p:spTgt spid="8"/>
                                        </p:tgtEl>
                                        <p:attrNameLst>
                                          <p:attrName>ppt_h</p:attrName>
                                        </p:attrNameLst>
                                      </p:cBhvr>
                                      <p:tavLst>
                                        <p:tav tm="0">
                                          <p:val>
                                            <p:fltVal val="0"/>
                                          </p:val>
                                        </p:tav>
                                        <p:tav tm="100000">
                                          <p:val>
                                            <p:strVal val="#ppt_h"/>
                                          </p:val>
                                        </p:tav>
                                      </p:tavLst>
                                    </p:anim>
                                  </p:childTnLst>
                                </p:cTn>
                              </p:par>
                              <p:par>
                                <p:cTn id="39" presetID="6" presetClass="emph" presetSubtype="0" decel="100000" fill="hold" grpId="1" nodeType="withEffect">
                                  <p:stCondLst>
                                    <p:cond delay="500"/>
                                  </p:stCondLst>
                                  <p:childTnLst>
                                    <p:animScale>
                                      <p:cBhvr>
                                        <p:cTn id="40" dur="700" fill="hold"/>
                                        <p:tgtEl>
                                          <p:spTgt spid="8"/>
                                        </p:tgtEl>
                                      </p:cBhvr>
                                      <p:by x="150000" y="150000"/>
                                    </p:animScale>
                                  </p:childTnLst>
                                </p:cTn>
                              </p:par>
                              <p:par>
                                <p:cTn id="41" presetID="10" presetClass="exit" presetSubtype="0" fill="hold" grpId="2" nodeType="withEffect">
                                  <p:stCondLst>
                                    <p:cond delay="70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2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400" fill="hold"/>
                                        <p:tgtEl>
                                          <p:spTgt spid="9"/>
                                        </p:tgtEl>
                                        <p:attrNameLst>
                                          <p:attrName>ppt_w</p:attrName>
                                        </p:attrNameLst>
                                      </p:cBhvr>
                                      <p:tavLst>
                                        <p:tav tm="0">
                                          <p:val>
                                            <p:fltVal val="0"/>
                                          </p:val>
                                        </p:tav>
                                        <p:tav tm="100000">
                                          <p:val>
                                            <p:strVal val="#ppt_w"/>
                                          </p:val>
                                        </p:tav>
                                      </p:tavLst>
                                    </p:anim>
                                    <p:anim calcmode="lin" valueType="num">
                                      <p:cBhvr>
                                        <p:cTn id="47" dur="400" fill="hold"/>
                                        <p:tgtEl>
                                          <p:spTgt spid="9"/>
                                        </p:tgtEl>
                                        <p:attrNameLst>
                                          <p:attrName>ppt_h</p:attrName>
                                        </p:attrNameLst>
                                      </p:cBhvr>
                                      <p:tavLst>
                                        <p:tav tm="0">
                                          <p:val>
                                            <p:fltVal val="0"/>
                                          </p:val>
                                        </p:tav>
                                        <p:tav tm="100000">
                                          <p:val>
                                            <p:strVal val="#ppt_h"/>
                                          </p:val>
                                        </p:tav>
                                      </p:tavLst>
                                    </p:anim>
                                  </p:childTnLst>
                                </p:cTn>
                              </p:par>
                              <p:par>
                                <p:cTn id="48" presetID="6" presetClass="emph" presetSubtype="0" decel="100000" fill="hold" grpId="1" nodeType="withEffect">
                                  <p:stCondLst>
                                    <p:cond delay="200"/>
                                  </p:stCondLst>
                                  <p:childTnLst>
                                    <p:animScale>
                                      <p:cBhvr>
                                        <p:cTn id="49" dur="700" fill="hold"/>
                                        <p:tgtEl>
                                          <p:spTgt spid="9"/>
                                        </p:tgtEl>
                                      </p:cBhvr>
                                      <p:by x="150000" y="150000"/>
                                    </p:animScale>
                                  </p:childTnLst>
                                </p:cTn>
                              </p:par>
                              <p:par>
                                <p:cTn id="50" presetID="10" presetClass="exit" presetSubtype="0" fill="hold" grpId="2" nodeType="withEffect">
                                  <p:stCondLst>
                                    <p:cond delay="200"/>
                                  </p:stCondLst>
                                  <p:childTnLst>
                                    <p:animEffect transition="out" filter="fade">
                                      <p:cBhvr>
                                        <p:cTn id="51" dur="700"/>
                                        <p:tgtEl>
                                          <p:spTgt spid="9"/>
                                        </p:tgtEl>
                                      </p:cBhvr>
                                    </p:animEffect>
                                    <p:set>
                                      <p:cBhvr>
                                        <p:cTn id="52" dur="1" fill="hold">
                                          <p:stCondLst>
                                            <p:cond delay="699"/>
                                          </p:stCondLst>
                                        </p:cTn>
                                        <p:tgtEl>
                                          <p:spTgt spid="9"/>
                                        </p:tgtEl>
                                        <p:attrNameLst>
                                          <p:attrName>style.visibility</p:attrName>
                                        </p:attrNameLst>
                                      </p:cBhvr>
                                      <p:to>
                                        <p:strVal val="hidden"/>
                                      </p:to>
                                    </p:set>
                                  </p:childTnLst>
                                </p:cTn>
                              </p:par>
                              <p:par>
                                <p:cTn id="53" presetID="23" presetClass="entr" presetSubtype="16"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 fill="hold"/>
                                        <p:tgtEl>
                                          <p:spTgt spid="13"/>
                                        </p:tgtEl>
                                        <p:attrNameLst>
                                          <p:attrName>ppt_w</p:attrName>
                                        </p:attrNameLst>
                                      </p:cBhvr>
                                      <p:tavLst>
                                        <p:tav tm="0">
                                          <p:val>
                                            <p:fltVal val="0"/>
                                          </p:val>
                                        </p:tav>
                                        <p:tav tm="100000">
                                          <p:val>
                                            <p:strVal val="#ppt_w"/>
                                          </p:val>
                                        </p:tav>
                                      </p:tavLst>
                                    </p:anim>
                                    <p:anim calcmode="lin" valueType="num">
                                      <p:cBhvr>
                                        <p:cTn id="56" dur="200" fill="hold"/>
                                        <p:tgtEl>
                                          <p:spTgt spid="13"/>
                                        </p:tgtEl>
                                        <p:attrNameLst>
                                          <p:attrName>ppt_h</p:attrName>
                                        </p:attrNameLst>
                                      </p:cBhvr>
                                      <p:tavLst>
                                        <p:tav tm="0">
                                          <p:val>
                                            <p:fltVal val="0"/>
                                          </p:val>
                                        </p:tav>
                                        <p:tav tm="100000">
                                          <p:val>
                                            <p:strVal val="#ppt_h"/>
                                          </p:val>
                                        </p:tav>
                                      </p:tavLst>
                                    </p:anim>
                                  </p:childTnLst>
                                </p:cTn>
                              </p:par>
                              <p:par>
                                <p:cTn id="57" presetID="6" presetClass="emph" presetSubtype="0" decel="100000" fill="hold" grpId="1" nodeType="withEffect">
                                  <p:stCondLst>
                                    <p:cond delay="400"/>
                                  </p:stCondLst>
                                  <p:childTnLst>
                                    <p:animScale>
                                      <p:cBhvr>
                                        <p:cTn id="58" dur="600" fill="hold"/>
                                        <p:tgtEl>
                                          <p:spTgt spid="13"/>
                                        </p:tgtEl>
                                      </p:cBhvr>
                                      <p:by x="150000" y="150000"/>
                                    </p:animScale>
                                  </p:childTnLst>
                                </p:cTn>
                              </p:par>
                              <p:par>
                                <p:cTn id="59" presetID="23" presetClass="entr" presetSubtype="16" fill="hold" grpId="0" nodeType="withEffect">
                                  <p:stCondLst>
                                    <p:cond delay="6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00" fill="hold"/>
                                        <p:tgtEl>
                                          <p:spTgt spid="14"/>
                                        </p:tgtEl>
                                        <p:attrNameLst>
                                          <p:attrName>ppt_w</p:attrName>
                                        </p:attrNameLst>
                                      </p:cBhvr>
                                      <p:tavLst>
                                        <p:tav tm="0">
                                          <p:val>
                                            <p:fltVal val="0"/>
                                          </p:val>
                                        </p:tav>
                                        <p:tav tm="100000">
                                          <p:val>
                                            <p:strVal val="#ppt_w"/>
                                          </p:val>
                                        </p:tav>
                                      </p:tavLst>
                                    </p:anim>
                                    <p:anim calcmode="lin" valueType="num">
                                      <p:cBhvr>
                                        <p:cTn id="62" dur="200" fill="hold"/>
                                        <p:tgtEl>
                                          <p:spTgt spid="14"/>
                                        </p:tgtEl>
                                        <p:attrNameLst>
                                          <p:attrName>ppt_h</p:attrName>
                                        </p:attrNameLst>
                                      </p:cBhvr>
                                      <p:tavLst>
                                        <p:tav tm="0">
                                          <p:val>
                                            <p:fltVal val="0"/>
                                          </p:val>
                                        </p:tav>
                                        <p:tav tm="100000">
                                          <p:val>
                                            <p:strVal val="#ppt_h"/>
                                          </p:val>
                                        </p:tav>
                                      </p:tavLst>
                                    </p:anim>
                                  </p:childTnLst>
                                </p:cTn>
                              </p:par>
                              <p:par>
                                <p:cTn id="63" presetID="6" presetClass="emph" presetSubtype="0" decel="100000" fill="hold" grpId="1" nodeType="withEffect">
                                  <p:stCondLst>
                                    <p:cond delay="600"/>
                                  </p:stCondLst>
                                  <p:childTnLst>
                                    <p:animScale>
                                      <p:cBhvr>
                                        <p:cTn id="64" dur="600" fill="hold"/>
                                        <p:tgtEl>
                                          <p:spTgt spid="14"/>
                                        </p:tgtEl>
                                      </p:cBhvr>
                                      <p:by x="150000" y="150000"/>
                                    </p:animScale>
                                  </p:childTnLst>
                                </p:cTn>
                              </p:par>
                              <p:par>
                                <p:cTn id="65" presetID="2" presetClass="entr" presetSubtype="4" decel="10000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800" fill="hold"/>
                                        <p:tgtEl>
                                          <p:spTgt spid="16"/>
                                        </p:tgtEl>
                                        <p:attrNameLst>
                                          <p:attrName>ppt_x</p:attrName>
                                        </p:attrNameLst>
                                      </p:cBhvr>
                                      <p:tavLst>
                                        <p:tav tm="0">
                                          <p:val>
                                            <p:strVal val="#ppt_x"/>
                                          </p:val>
                                        </p:tav>
                                        <p:tav tm="100000">
                                          <p:val>
                                            <p:strVal val="#ppt_x"/>
                                          </p:val>
                                        </p:tav>
                                      </p:tavLst>
                                    </p:anim>
                                    <p:anim calcmode="lin" valueType="num">
                                      <p:cBhvr additive="base">
                                        <p:cTn id="68" dur="800" fill="hold"/>
                                        <p:tgtEl>
                                          <p:spTgt spid="16"/>
                                        </p:tgtEl>
                                        <p:attrNameLst>
                                          <p:attrName>ppt_y</p:attrName>
                                        </p:attrNameLst>
                                      </p:cBhvr>
                                      <p:tavLst>
                                        <p:tav tm="0">
                                          <p:val>
                                            <p:strVal val="1+#ppt_h/2"/>
                                          </p:val>
                                        </p:tav>
                                        <p:tav tm="100000">
                                          <p:val>
                                            <p:strVal val="#ppt_y"/>
                                          </p:val>
                                        </p:tav>
                                      </p:tavLst>
                                    </p:anim>
                                  </p:childTnLst>
                                </p:cTn>
                              </p:par>
                              <p:par>
                                <p:cTn id="69" presetID="10" presetClass="exit" presetSubtype="0" fill="hold" grpId="1" nodeType="withEffect">
                                  <p:stCondLst>
                                    <p:cond delay="700"/>
                                  </p:stCondLst>
                                  <p:childTnLst>
                                    <p:animEffect transition="out" filter="fade">
                                      <p:cBhvr>
                                        <p:cTn id="70" dur="400"/>
                                        <p:tgtEl>
                                          <p:spTgt spid="16"/>
                                        </p:tgtEl>
                                      </p:cBhvr>
                                    </p:animEffect>
                                    <p:set>
                                      <p:cBhvr>
                                        <p:cTn id="71" dur="1" fill="hold">
                                          <p:stCondLst>
                                            <p:cond delay="399"/>
                                          </p:stCondLst>
                                        </p:cTn>
                                        <p:tgtEl>
                                          <p:spTgt spid="16"/>
                                        </p:tgtEl>
                                        <p:attrNameLst>
                                          <p:attrName>style.visibility</p:attrName>
                                        </p:attrNameLst>
                                      </p:cBhvr>
                                      <p:to>
                                        <p:strVal val="hidden"/>
                                      </p:to>
                                    </p:set>
                                  </p:childTnLst>
                                </p:cTn>
                              </p:par>
                              <p:par>
                                <p:cTn id="72" presetID="0" presetClass="path" presetSubtype="0" decel="100000" fill="hold" grpId="0" nodeType="withEffect">
                                  <p:stCondLst>
                                    <p:cond delay="300"/>
                                  </p:stCondLst>
                                  <p:childTnLst>
                                    <p:animMotion origin="layout" path="M 1.49306E-6 -4.81481E-6 L -0.07953 -0.15355 " pathEditMode="relative" ptsTypes="AA">
                                      <p:cBhvr>
                                        <p:cTn id="73" dur="800" fill="hold"/>
                                        <p:tgtEl>
                                          <p:spTgt spid="15"/>
                                        </p:tgtEl>
                                        <p:attrNameLst>
                                          <p:attrName>ppt_x</p:attrName>
                                          <p:attrName>ppt_y</p:attrName>
                                        </p:attrNameLst>
                                      </p:cBhvr>
                                    </p:animMotion>
                                  </p:childTnLst>
                                </p:cTn>
                              </p:par>
                              <p:par>
                                <p:cTn id="74" presetID="10" presetClass="exit" presetSubtype="0" fill="hold" grpId="1" nodeType="withEffect">
                                  <p:stCondLst>
                                    <p:cond delay="800"/>
                                  </p:stCondLst>
                                  <p:childTnLst>
                                    <p:animEffect transition="out" filter="fade">
                                      <p:cBhvr>
                                        <p:cTn id="75" dur="300"/>
                                        <p:tgtEl>
                                          <p:spTgt spid="15"/>
                                        </p:tgtEl>
                                      </p:cBhvr>
                                    </p:animEffect>
                                    <p:set>
                                      <p:cBhvr>
                                        <p:cTn id="76" dur="1" fill="hold">
                                          <p:stCondLst>
                                            <p:cond delay="299"/>
                                          </p:stCondLst>
                                        </p:cTn>
                                        <p:tgtEl>
                                          <p:spTgt spid="15"/>
                                        </p:tgtEl>
                                        <p:attrNameLst>
                                          <p:attrName>style.visibility</p:attrName>
                                        </p:attrNameLst>
                                      </p:cBhvr>
                                      <p:to>
                                        <p:strVal val="hidden"/>
                                      </p:to>
                                    </p:set>
                                  </p:childTnLst>
                                </p:cTn>
                              </p:par>
                              <p:par>
                                <p:cTn id="77" presetID="0" presetClass="path" presetSubtype="0" decel="100000" fill="hold" grpId="0" nodeType="withEffect">
                                  <p:stCondLst>
                                    <p:cond delay="0"/>
                                  </p:stCondLst>
                                  <p:childTnLst>
                                    <p:animMotion origin="layout" path="M -3.125E-7 -1.23457E-6 L 0.07585 -0.2716 " pathEditMode="relative" rAng="0" ptsTypes="AA">
                                      <p:cBhvr>
                                        <p:cTn id="78" dur="700" fill="hold"/>
                                        <p:tgtEl>
                                          <p:spTgt spid="17"/>
                                        </p:tgtEl>
                                        <p:attrNameLst>
                                          <p:attrName>ppt_x</p:attrName>
                                          <p:attrName>ppt_y</p:attrName>
                                        </p:attrNameLst>
                                      </p:cBhvr>
                                      <p:rCtr x="3787" y="-13580"/>
                                    </p:animMotion>
                                  </p:childTnLst>
                                </p:cTn>
                              </p:par>
                              <p:par>
                                <p:cTn id="79" presetID="10" presetClass="exit" presetSubtype="0" fill="hold" grpId="1" nodeType="withEffect">
                                  <p:stCondLst>
                                    <p:cond delay="500"/>
                                  </p:stCondLst>
                                  <p:childTnLst>
                                    <p:animEffect transition="out" filter="fade">
                                      <p:cBhvr>
                                        <p:cTn id="80" dur="300"/>
                                        <p:tgtEl>
                                          <p:spTgt spid="17"/>
                                        </p:tgtEl>
                                      </p:cBhvr>
                                    </p:animEffect>
                                    <p:set>
                                      <p:cBhvr>
                                        <p:cTn id="81" dur="1" fill="hold">
                                          <p:stCondLst>
                                            <p:cond delay="299"/>
                                          </p:stCondLst>
                                        </p:cTn>
                                        <p:tgtEl>
                                          <p:spTgt spid="17"/>
                                        </p:tgtEl>
                                        <p:attrNameLst>
                                          <p:attrName>style.visibility</p:attrName>
                                        </p:attrNameLst>
                                      </p:cBhvr>
                                      <p:to>
                                        <p:strVal val="hidden"/>
                                      </p:to>
                                    </p:set>
                                  </p:childTnLst>
                                </p:cTn>
                              </p:par>
                              <p:par>
                                <p:cTn id="82" presetID="8" presetClass="emph" presetSubtype="0" decel="100000" fill="hold" grpId="2" nodeType="withEffect">
                                  <p:stCondLst>
                                    <p:cond delay="0"/>
                                  </p:stCondLst>
                                  <p:childTnLst>
                                    <p:animRot by="7200000">
                                      <p:cBhvr>
                                        <p:cTn id="83" dur="1100" fill="hold"/>
                                        <p:tgtEl>
                                          <p:spTgt spid="16"/>
                                        </p:tgtEl>
                                        <p:attrNameLst>
                                          <p:attrName>r</p:attrName>
                                        </p:attrNameLst>
                                      </p:cBhvr>
                                    </p:animRot>
                                  </p:childTnLst>
                                </p:cTn>
                              </p:par>
                              <p:par>
                                <p:cTn id="84" presetID="8" presetClass="emph" presetSubtype="0" decel="100000" fill="hold" grpId="2" nodeType="withEffect">
                                  <p:stCondLst>
                                    <p:cond delay="0"/>
                                  </p:stCondLst>
                                  <p:childTnLst>
                                    <p:animRot by="-7200000">
                                      <p:cBhvr>
                                        <p:cTn id="85" dur="1600" fill="hold"/>
                                        <p:tgtEl>
                                          <p:spTgt spid="17"/>
                                        </p:tgtEl>
                                        <p:attrNameLst>
                                          <p:attrName>r</p:attrName>
                                        </p:attrNameLst>
                                      </p:cBhvr>
                                    </p:animRot>
                                  </p:childTnLst>
                                </p:cTn>
                              </p:par>
                              <p:par>
                                <p:cTn id="86" presetID="1" presetClass="entr" presetSubtype="0" fill="hold" grpId="0" nodeType="withEffect">
                                  <p:stCondLst>
                                    <p:cond delay="1200"/>
                                  </p:stCondLst>
                                  <p:childTnLst>
                                    <p:set>
                                      <p:cBhvr>
                                        <p:cTn id="87" dur="1" fill="hold">
                                          <p:stCondLst>
                                            <p:cond delay="0"/>
                                          </p:stCondLst>
                                        </p:cTn>
                                        <p:tgtEl>
                                          <p:spTgt spid="18"/>
                                        </p:tgtEl>
                                        <p:attrNameLst>
                                          <p:attrName>style.visibility</p:attrName>
                                        </p:attrNameLst>
                                      </p:cBhvr>
                                      <p:to>
                                        <p:strVal val="visible"/>
                                      </p:to>
                                    </p:set>
                                  </p:childTnLst>
                                </p:cTn>
                              </p:par>
                              <p:par>
                                <p:cTn id="88" presetID="64" presetClass="path" presetSubtype="0" decel="100000" fill="hold" grpId="1" nodeType="withEffect">
                                  <p:stCondLst>
                                    <p:cond delay="1200"/>
                                  </p:stCondLst>
                                  <p:childTnLst>
                                    <p:animMotion origin="layout" path="M -4.58333E-6 -2.96296E-6 L -4.58333E-6 -0.02824 " pathEditMode="relative" rAng="0" ptsTypes="AA">
                                      <p:cBhvr>
                                        <p:cTn id="89" dur="1100" fill="hold"/>
                                        <p:tgtEl>
                                          <p:spTgt spid="18"/>
                                        </p:tgtEl>
                                        <p:attrNameLst>
                                          <p:attrName>ppt_x</p:attrName>
                                          <p:attrName>ppt_y</p:attrName>
                                        </p:attrNameLst>
                                      </p:cBhvr>
                                      <p:rCtr x="0"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4" grpId="1" animBg="1"/>
      <p:bldP spid="3" grpId="0" animBg="1"/>
      <p:bldP spid="3" grpId="1" animBg="1"/>
      <p:bldP spid="3" grpId="2" animBg="1"/>
      <p:bldP spid="7" grpId="0" animBg="1"/>
      <p:bldP spid="7" grpId="1" animBg="1"/>
      <p:bldP spid="7" grpId="2" animBg="1"/>
      <p:bldP spid="8" grpId="0" animBg="1"/>
      <p:bldP spid="8" grpId="1" animBg="1"/>
      <p:bldP spid="8" grpId="2" animBg="1"/>
      <p:bldP spid="9" grpId="0" animBg="1"/>
      <p:bldP spid="9" grpId="1" animBg="1"/>
      <p:bldP spid="9" grpId="2" animBg="1"/>
      <p:bldP spid="15" grpId="0" animBg="1"/>
      <p:bldP spid="15" grpId="1" animBg="1"/>
      <p:bldP spid="17" grpId="0" animBg="1"/>
      <p:bldP spid="17" grpId="1" animBg="1"/>
      <p:bldP spid="17" grpId="2" animBg="1"/>
      <p:bldP spid="16" grpId="0" animBg="1"/>
      <p:bldP spid="16" grpId="1" animBg="1"/>
      <p:bldP spid="16" grpId="2" animBg="1"/>
      <p:bldP spid="18" grpId="0" animBg="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4" name="Rectangle 14"/>
          <p:cNvSpPr>
            <a:spLocks noGrp="1" noChangeArrowheads="1"/>
          </p:cNvSpPr>
          <p:nvPr>
            <p:ph idx="4294967295"/>
          </p:nvPr>
        </p:nvSpPr>
        <p:spPr>
          <a:xfrm>
            <a:off x="152400" y="2590800"/>
            <a:ext cx="8991600" cy="2514600"/>
          </a:xfrm>
        </p:spPr>
        <p:txBody>
          <a:bodyPr/>
          <a:lstStyle/>
          <a:p>
            <a:pPr>
              <a:buFont typeface="Wingdings" panose="05000000000000000000" pitchFamily="2" charset="2"/>
              <a:buNone/>
            </a:pPr>
            <a:r>
              <a:rPr lang="en-US">
                <a:solidFill>
                  <a:srgbClr val="0000CC"/>
                </a:solidFill>
                <a:latin typeface="Times New Roman" panose="02020603050405020304" pitchFamily="18" charset="0"/>
              </a:rPr>
              <a:t>1. How often do you listen to the radio?</a:t>
            </a:r>
          </a:p>
          <a:p>
            <a:pPr>
              <a:buFont typeface="Wingdings" panose="05000000000000000000" pitchFamily="2" charset="2"/>
              <a:buNone/>
            </a:pPr>
            <a:r>
              <a:rPr lang="en-US">
                <a:solidFill>
                  <a:srgbClr val="0000CC"/>
                </a:solidFill>
                <a:latin typeface="Times New Roman" panose="02020603050405020304" pitchFamily="18" charset="0"/>
              </a:rPr>
              <a:t>2. How many hours per week do you listen to it?</a:t>
            </a:r>
          </a:p>
          <a:p>
            <a:pPr>
              <a:buFont typeface="Wingdings" panose="05000000000000000000" pitchFamily="2" charset="2"/>
              <a:buNone/>
            </a:pPr>
            <a:r>
              <a:rPr lang="en-US">
                <a:solidFill>
                  <a:srgbClr val="0000CC"/>
                </a:solidFill>
                <a:latin typeface="Times New Roman" panose="02020603050405020304" pitchFamily="18" charset="0"/>
              </a:rPr>
              <a:t>3. What programme do you like listening to and why?</a:t>
            </a:r>
          </a:p>
        </p:txBody>
      </p:sp>
      <p:sp>
        <p:nvSpPr>
          <p:cNvPr id="14347" name="Text Box 11"/>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i="1">
                <a:latin typeface="Times New Roman" panose="02020603050405020304" pitchFamily="18" charset="0"/>
              </a:rPr>
              <a:t>Work in pairs:</a:t>
            </a:r>
            <a:r>
              <a:rPr lang="en-US" sz="3200">
                <a:latin typeface="Times New Roman" panose="02020603050405020304" pitchFamily="18" charset="0"/>
              </a:rPr>
              <a:t> Ask and answer the questions</a:t>
            </a:r>
          </a:p>
        </p:txBody>
      </p:sp>
      <p:sp>
        <p:nvSpPr>
          <p:cNvPr id="14348" name="AutoShape 12"/>
          <p:cNvSpPr>
            <a:spLocks noChangeArrowheads="1"/>
          </p:cNvSpPr>
          <p:nvPr/>
        </p:nvSpPr>
        <p:spPr bwMode="gray">
          <a:xfrm>
            <a:off x="1314450" y="152400"/>
            <a:ext cx="6596063" cy="1066800"/>
          </a:xfrm>
          <a:prstGeom prst="roundRect">
            <a:avLst>
              <a:gd name="adj" fmla="val 50000"/>
            </a:avLst>
          </a:prstGeom>
          <a:gradFill rotWithShape="1">
            <a:gsLst>
              <a:gs pos="0">
                <a:srgbClr val="5DA4EB"/>
              </a:gs>
              <a:gs pos="100000">
                <a:srgbClr val="5DA4EB">
                  <a:gamma/>
                  <a:shade val="46275"/>
                  <a:invGamma/>
                </a:srgbClr>
              </a:gs>
            </a:gsLst>
            <a:lin ang="5400000" scaled="1"/>
          </a:gradFill>
          <a:ln w="38100">
            <a:solidFill>
              <a:srgbClr val="5BBD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algn="ctr" eaLnBrk="0" hangingPunct="0"/>
            <a:r>
              <a:rPr lang="en-US" sz="3600" b="1">
                <a:solidFill>
                  <a:schemeClr val="bg1"/>
                </a:solidFill>
                <a:latin typeface="Times New Roman" panose="02020603050405020304" pitchFamily="18" charset="0"/>
              </a:rPr>
              <a:t>UNIT 7: THE MASS MEDIA</a:t>
            </a:r>
          </a:p>
          <a:p>
            <a:pPr algn="ctr" eaLnBrk="0" hangingPunct="0"/>
            <a:r>
              <a:rPr lang="en-US" sz="3600" b="1">
                <a:solidFill>
                  <a:schemeClr val="bg1"/>
                </a:solidFill>
                <a:latin typeface="Times New Roman" panose="02020603050405020304" pitchFamily="18" charset="0"/>
              </a:rPr>
              <a:t>C: LISTENING</a:t>
            </a:r>
          </a:p>
        </p:txBody>
      </p:sp>
      <p:sp>
        <p:nvSpPr>
          <p:cNvPr id="14349" name="AutoShape 13"/>
          <p:cNvSpPr>
            <a:spLocks noChangeArrowheads="1"/>
          </p:cNvSpPr>
          <p:nvPr/>
        </p:nvSpPr>
        <p:spPr bwMode="gray">
          <a:xfrm rot="10800000">
            <a:off x="95250" y="1390650"/>
            <a:ext cx="3733800" cy="4572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3366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anchor="ctr"/>
          <a:lstStyle>
            <a:lvl1pPr marL="168275" indent="-1682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3200" b="1">
                <a:solidFill>
                  <a:srgbClr val="FF0000"/>
                </a:solidFill>
                <a:latin typeface="Times New Roman" panose="02020603050405020304" pitchFamily="18" charset="0"/>
              </a:rPr>
              <a:t>I. Before you listen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8">
                                            <p:bg/>
                                          </p:spTgt>
                                        </p:tgtEl>
                                        <p:attrNameLst>
                                          <p:attrName>style.visibility</p:attrName>
                                        </p:attrNameLst>
                                      </p:cBhvr>
                                      <p:to>
                                        <p:strVal val="visible"/>
                                      </p:to>
                                    </p:set>
                                    <p:animEffect transition="in" filter="wipe(left)">
                                      <p:cBhvr>
                                        <p:cTn id="7" dur="1000"/>
                                        <p:tgtEl>
                                          <p:spTgt spid="14348">
                                            <p:bg/>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348">
                                            <p:txEl>
                                              <p:pRg st="0" end="0"/>
                                            </p:txEl>
                                          </p:spTgt>
                                        </p:tgtEl>
                                        <p:attrNameLst>
                                          <p:attrName>style.visibility</p:attrName>
                                        </p:attrNameLst>
                                      </p:cBhvr>
                                      <p:to>
                                        <p:strVal val="visible"/>
                                      </p:to>
                                    </p:set>
                                    <p:animEffect transition="in" filter="wipe(left)">
                                      <p:cBhvr>
                                        <p:cTn id="10" dur="1000"/>
                                        <p:tgtEl>
                                          <p:spTgt spid="14348">
                                            <p:txEl>
                                              <p:pRg st="0" end="0"/>
                                            </p:txEl>
                                          </p:spTgt>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348">
                                            <p:txEl>
                                              <p:pRg st="1" end="1"/>
                                            </p:txEl>
                                          </p:spTgt>
                                        </p:tgtEl>
                                        <p:attrNameLst>
                                          <p:attrName>style.visibility</p:attrName>
                                        </p:attrNameLst>
                                      </p:cBhvr>
                                      <p:to>
                                        <p:strVal val="visible"/>
                                      </p:to>
                                    </p:set>
                                    <p:animEffect transition="in" filter="wipe(left)">
                                      <p:cBhvr>
                                        <p:cTn id="14" dur="1000"/>
                                        <p:tgtEl>
                                          <p:spTgt spid="1434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49"/>
                                        </p:tgtEl>
                                        <p:attrNameLst>
                                          <p:attrName>style.visibility</p:attrName>
                                        </p:attrNameLst>
                                      </p:cBhvr>
                                      <p:to>
                                        <p:strVal val="visible"/>
                                      </p:to>
                                    </p:set>
                                    <p:animEffect transition="in" filter="wipe(left)">
                                      <p:cBhvr>
                                        <p:cTn id="19" dur="1000"/>
                                        <p:tgtEl>
                                          <p:spTgt spid="143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86734">
                                            <p:txEl>
                                              <p:pRg st="0" end="0"/>
                                            </p:txEl>
                                          </p:spTgt>
                                        </p:tgtEl>
                                        <p:attrNameLst>
                                          <p:attrName>style.visibility</p:attrName>
                                        </p:attrNameLst>
                                      </p:cBhvr>
                                      <p:to>
                                        <p:strVal val="visible"/>
                                      </p:to>
                                    </p:set>
                                    <p:animEffect transition="in" filter="wipe(left)">
                                      <p:cBhvr>
                                        <p:cTn id="24" dur="2000"/>
                                        <p:tgtEl>
                                          <p:spTgt spid="286734">
                                            <p:txEl>
                                              <p:pRg st="0" end="0"/>
                                            </p:txEl>
                                          </p:spTgt>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286734">
                                            <p:txEl>
                                              <p:pRg st="1" end="1"/>
                                            </p:txEl>
                                          </p:spTgt>
                                        </p:tgtEl>
                                        <p:attrNameLst>
                                          <p:attrName>style.visibility</p:attrName>
                                        </p:attrNameLst>
                                      </p:cBhvr>
                                      <p:to>
                                        <p:strVal val="visible"/>
                                      </p:to>
                                    </p:set>
                                    <p:animEffect transition="in" filter="wipe(left)">
                                      <p:cBhvr>
                                        <p:cTn id="28" dur="2000"/>
                                        <p:tgtEl>
                                          <p:spTgt spid="286734">
                                            <p:txEl>
                                              <p:pRg st="1" end="1"/>
                                            </p:txEl>
                                          </p:spTgt>
                                        </p:tgtEl>
                                      </p:cBhvr>
                                    </p:animEffect>
                                  </p:childTnLst>
                                </p:cTn>
                              </p:par>
                            </p:childTnLst>
                          </p:cTn>
                        </p:par>
                        <p:par>
                          <p:cTn id="29" fill="hold" nodeType="afterGroup">
                            <p:stCondLst>
                              <p:cond delay="4000"/>
                            </p:stCondLst>
                            <p:childTnLst>
                              <p:par>
                                <p:cTn id="30" presetID="22" presetClass="entr" presetSubtype="8" fill="hold" nodeType="afterEffect">
                                  <p:stCondLst>
                                    <p:cond delay="0"/>
                                  </p:stCondLst>
                                  <p:childTnLst>
                                    <p:set>
                                      <p:cBhvr>
                                        <p:cTn id="31" dur="1" fill="hold">
                                          <p:stCondLst>
                                            <p:cond delay="0"/>
                                          </p:stCondLst>
                                        </p:cTn>
                                        <p:tgtEl>
                                          <p:spTgt spid="286734">
                                            <p:txEl>
                                              <p:pRg st="2" end="2"/>
                                            </p:txEl>
                                          </p:spTgt>
                                        </p:tgtEl>
                                        <p:attrNameLst>
                                          <p:attrName>style.visibility</p:attrName>
                                        </p:attrNameLst>
                                      </p:cBhvr>
                                      <p:to>
                                        <p:strVal val="visible"/>
                                      </p:to>
                                    </p:set>
                                    <p:animEffect transition="in" filter="wipe(left)">
                                      <p:cBhvr>
                                        <p:cTn id="32" dur="2000"/>
                                        <p:tgtEl>
                                          <p:spTgt spid="286734">
                                            <p:txEl>
                                              <p:pRg st="2" end="2"/>
                                            </p:txEl>
                                          </p:spTgt>
                                        </p:tgtEl>
                                      </p:cBhvr>
                                    </p:animEffect>
                                  </p:childTnLst>
                                </p:cTn>
                              </p:par>
                            </p:childTnLst>
                          </p:cTn>
                        </p:par>
                        <p:par>
                          <p:cTn id="33" fill="hold" nodeType="afterGroup">
                            <p:stCondLst>
                              <p:cond delay="6000"/>
                            </p:stCondLst>
                            <p:childTnLst>
                              <p:par>
                                <p:cTn id="34" presetID="3" presetClass="entr" presetSubtype="5" fill="hold" nodeType="afterEffect">
                                  <p:stCondLst>
                                    <p:cond delay="0"/>
                                  </p:stCondLst>
                                  <p:childTnLst>
                                    <p:set>
                                      <p:cBhvr>
                                        <p:cTn id="35" dur="1" fill="hold">
                                          <p:stCondLst>
                                            <p:cond delay="0"/>
                                          </p:stCondLst>
                                        </p:cTn>
                                        <p:tgtEl>
                                          <p:spTgt spid="14347">
                                            <p:txEl>
                                              <p:pRg st="0" end="0"/>
                                            </p:txEl>
                                          </p:spTgt>
                                        </p:tgtEl>
                                        <p:attrNameLst>
                                          <p:attrName>style.visibility</p:attrName>
                                        </p:attrNameLst>
                                      </p:cBhvr>
                                      <p:to>
                                        <p:strVal val="visible"/>
                                      </p:to>
                                    </p:set>
                                    <p:animEffect transition="in" filter="blinds(vertical)">
                                      <p:cBhvr>
                                        <p:cTn id="36" dur="2000"/>
                                        <p:tgtEl>
                                          <p:spTgt spid="14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uiExpand="1" build="allAtOnce" animBg="1"/>
      <p:bldP spid="143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50" name="Picture 18" descr="lulut ha tinh_thum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81450"/>
            <a:ext cx="358140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44048" name="Picture 16" descr="imagesCAOHPO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3581400" cy="2682875"/>
          </a:xfrm>
          <a:prstGeom prst="rect">
            <a:avLst/>
          </a:prstGeom>
          <a:noFill/>
          <a:extLst>
            <a:ext uri="{909E8E84-426E-40DD-AFC4-6F175D3DCCD1}">
              <a14:hiddenFill xmlns:a14="http://schemas.microsoft.com/office/drawing/2010/main">
                <a:solidFill>
                  <a:srgbClr val="FFFFFF"/>
                </a:solidFill>
              </a14:hiddenFill>
            </a:ext>
          </a:extLst>
        </p:spPr>
      </p:pic>
      <p:sp>
        <p:nvSpPr>
          <p:cNvPr id="310284" name="Text Box 12"/>
          <p:cNvSpPr txBox="1">
            <a:spLocks noChangeArrowheads="1"/>
          </p:cNvSpPr>
          <p:nvPr/>
        </p:nvSpPr>
        <p:spPr bwMode="auto">
          <a:xfrm>
            <a:off x="190500" y="1885950"/>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solidFill>
                  <a:srgbClr val="FF0000"/>
                </a:solidFill>
                <a:latin typeface="Times New Roman" panose="02020603050405020304" pitchFamily="18" charset="0"/>
              </a:rPr>
              <a:t>Vocabulary:</a:t>
            </a:r>
          </a:p>
        </p:txBody>
      </p:sp>
      <p:sp>
        <p:nvSpPr>
          <p:cNvPr id="310290" name="Text Box 18"/>
          <p:cNvSpPr txBox="1">
            <a:spLocks noChangeArrowheads="1"/>
          </p:cNvSpPr>
          <p:nvPr/>
        </p:nvSpPr>
        <p:spPr bwMode="auto">
          <a:xfrm>
            <a:off x="228600" y="2400300"/>
            <a:ext cx="6019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rgbClr val="000099"/>
                </a:solidFill>
                <a:latin typeface="Times New Roman" panose="02020603050405020304" pitchFamily="18" charset="0"/>
              </a:rPr>
              <a:t>* cloudy (adj)</a:t>
            </a:r>
            <a:r>
              <a:rPr lang="en-US" sz="2400">
                <a:solidFill>
                  <a:srgbClr val="000099"/>
                </a:solidFill>
                <a:latin typeface="Times New Roman" panose="02020603050405020304" pitchFamily="18" charset="0"/>
              </a:rPr>
              <a:t> </a:t>
            </a:r>
          </a:p>
          <a:p>
            <a:pPr>
              <a:spcBef>
                <a:spcPct val="50000"/>
              </a:spcBef>
            </a:pPr>
            <a:r>
              <a:rPr lang="en-US" sz="2400" b="1">
                <a:solidFill>
                  <a:srgbClr val="000099"/>
                </a:solidFill>
                <a:latin typeface="Times New Roman" panose="02020603050405020304" pitchFamily="18" charset="0"/>
              </a:rPr>
              <a:t>E.g: It looks cloudy. It is going to rain.</a:t>
            </a:r>
          </a:p>
        </p:txBody>
      </p:sp>
      <p:sp>
        <p:nvSpPr>
          <p:cNvPr id="310291" name="Text Box 19"/>
          <p:cNvSpPr txBox="1">
            <a:spLocks noChangeArrowheads="1"/>
          </p:cNvSpPr>
          <p:nvPr/>
        </p:nvSpPr>
        <p:spPr bwMode="auto">
          <a:xfrm>
            <a:off x="5716588" y="24003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rPr>
              <a:t>nhiều mây, u ám</a:t>
            </a:r>
          </a:p>
        </p:txBody>
      </p:sp>
      <p:sp>
        <p:nvSpPr>
          <p:cNvPr id="310292" name="Text Box 20"/>
          <p:cNvSpPr txBox="1">
            <a:spLocks noChangeArrowheads="1"/>
          </p:cNvSpPr>
          <p:nvPr/>
        </p:nvSpPr>
        <p:spPr bwMode="auto">
          <a:xfrm>
            <a:off x="241300" y="3543300"/>
            <a:ext cx="234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solidFill>
                  <a:srgbClr val="000099"/>
                </a:solidFill>
                <a:latin typeface="Times New Roman" panose="02020603050405020304" pitchFamily="18" charset="0"/>
              </a:rPr>
              <a:t>* cause (v):</a:t>
            </a:r>
            <a:r>
              <a:rPr lang="en-US" sz="2400">
                <a:solidFill>
                  <a:srgbClr val="000099"/>
                </a:solidFill>
                <a:latin typeface="Times New Roman" panose="02020603050405020304" pitchFamily="18" charset="0"/>
              </a:rPr>
              <a:t> </a:t>
            </a:r>
            <a:endParaRPr lang="en-US" sz="2400" b="1">
              <a:solidFill>
                <a:srgbClr val="000099"/>
              </a:solidFill>
              <a:latin typeface="Times New Roman" panose="02020603050405020304" pitchFamily="18" charset="0"/>
            </a:endParaRPr>
          </a:p>
        </p:txBody>
      </p:sp>
      <p:sp>
        <p:nvSpPr>
          <p:cNvPr id="310294" name="Text Box 22"/>
          <p:cNvSpPr txBox="1">
            <a:spLocks noChangeArrowheads="1"/>
          </p:cNvSpPr>
          <p:nvPr/>
        </p:nvSpPr>
        <p:spPr bwMode="auto">
          <a:xfrm>
            <a:off x="5710238" y="3543300"/>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rPr>
              <a:t>gây ra </a:t>
            </a:r>
          </a:p>
        </p:txBody>
      </p:sp>
      <p:sp>
        <p:nvSpPr>
          <p:cNvPr id="310296" name="Text Box 24"/>
          <p:cNvSpPr txBox="1">
            <a:spLocks noChangeArrowheads="1"/>
          </p:cNvSpPr>
          <p:nvPr/>
        </p:nvSpPr>
        <p:spPr bwMode="auto">
          <a:xfrm>
            <a:off x="242888" y="4057650"/>
            <a:ext cx="402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solidFill>
                  <a:srgbClr val="000099"/>
                </a:solidFill>
                <a:latin typeface="Times New Roman" panose="02020603050405020304" pitchFamily="18" charset="0"/>
              </a:rPr>
              <a:t>* flood (n)</a:t>
            </a:r>
            <a:r>
              <a:rPr lang="en-US" sz="2400">
                <a:solidFill>
                  <a:srgbClr val="000099"/>
                </a:solidFill>
                <a:latin typeface="Times New Roman" panose="02020603050405020304" pitchFamily="18" charset="0"/>
              </a:rPr>
              <a:t> </a:t>
            </a:r>
            <a:endParaRPr lang="en-US" sz="2400" b="1">
              <a:solidFill>
                <a:srgbClr val="000099"/>
              </a:solidFill>
              <a:latin typeface="Times New Roman" panose="02020603050405020304" pitchFamily="18" charset="0"/>
            </a:endParaRPr>
          </a:p>
        </p:txBody>
      </p:sp>
      <p:sp>
        <p:nvSpPr>
          <p:cNvPr id="310297" name="Text Box 25"/>
          <p:cNvSpPr txBox="1">
            <a:spLocks noChangeArrowheads="1"/>
          </p:cNvSpPr>
          <p:nvPr/>
        </p:nvSpPr>
        <p:spPr bwMode="auto">
          <a:xfrm>
            <a:off x="5715000" y="4057650"/>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rPr>
              <a:t>lũ, lụt</a:t>
            </a:r>
          </a:p>
        </p:txBody>
      </p:sp>
      <p:sp>
        <p:nvSpPr>
          <p:cNvPr id="310298" name="Text Box 26"/>
          <p:cNvSpPr txBox="1">
            <a:spLocks noChangeArrowheads="1"/>
          </p:cNvSpPr>
          <p:nvPr/>
        </p:nvSpPr>
        <p:spPr bwMode="auto">
          <a:xfrm>
            <a:off x="254000" y="5332413"/>
            <a:ext cx="3632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sz="2400" b="1">
                <a:solidFill>
                  <a:srgbClr val="000099"/>
                </a:solidFill>
                <a:latin typeface="Times New Roman" panose="02020603050405020304" pitchFamily="18" charset="0"/>
              </a:rPr>
              <a:t>* rise (v)</a:t>
            </a:r>
            <a:r>
              <a:rPr lang="en-US" sz="2400">
                <a:solidFill>
                  <a:srgbClr val="000099"/>
                </a:solidFill>
                <a:latin typeface="Times New Roman" panose="02020603050405020304" pitchFamily="18" charset="0"/>
              </a:rPr>
              <a:t> =&gt;</a:t>
            </a:r>
            <a:r>
              <a:rPr lang="en-US" sz="2400" b="1">
                <a:solidFill>
                  <a:srgbClr val="000099"/>
                </a:solidFill>
                <a:latin typeface="Times New Roman" panose="02020603050405020304" pitchFamily="18" charset="0"/>
              </a:rPr>
              <a:t> (rose  - risen)</a:t>
            </a:r>
          </a:p>
        </p:txBody>
      </p:sp>
      <p:sp>
        <p:nvSpPr>
          <p:cNvPr id="310299" name="Text Box 27"/>
          <p:cNvSpPr txBox="1">
            <a:spLocks noChangeArrowheads="1"/>
          </p:cNvSpPr>
          <p:nvPr/>
        </p:nvSpPr>
        <p:spPr bwMode="auto">
          <a:xfrm>
            <a:off x="5600700" y="5295900"/>
            <a:ext cx="3051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rPr>
              <a:t> mọc (mặt trời)</a:t>
            </a:r>
          </a:p>
          <a:p>
            <a:r>
              <a:rPr lang="en-US" sz="2400" b="1">
                <a:latin typeface="Times New Roman" panose="02020603050405020304" pitchFamily="18" charset="0"/>
              </a:rPr>
              <a:t> dâng lên (nước sông),</a:t>
            </a:r>
          </a:p>
        </p:txBody>
      </p:sp>
      <p:sp>
        <p:nvSpPr>
          <p:cNvPr id="310306" name="Text Box 34"/>
          <p:cNvSpPr txBox="1">
            <a:spLocks noChangeArrowheads="1"/>
          </p:cNvSpPr>
          <p:nvPr/>
        </p:nvSpPr>
        <p:spPr bwMode="auto">
          <a:xfrm>
            <a:off x="233363" y="4533900"/>
            <a:ext cx="7615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solidFill>
                  <a:srgbClr val="000099"/>
                </a:solidFill>
                <a:latin typeface="Times New Roman" panose="02020603050405020304" pitchFamily="18" charset="0"/>
              </a:rPr>
              <a:t>* view (n)</a:t>
            </a:r>
          </a:p>
          <a:p>
            <a:r>
              <a:rPr lang="en-US" sz="2400" b="1">
                <a:solidFill>
                  <a:srgbClr val="000099"/>
                </a:solidFill>
                <a:latin typeface="Times New Roman" panose="02020603050405020304" pitchFamily="18" charset="0"/>
              </a:rPr>
              <a:t>E.g: I can see a nice view of the lake from the window.</a:t>
            </a:r>
          </a:p>
        </p:txBody>
      </p:sp>
      <p:sp>
        <p:nvSpPr>
          <p:cNvPr id="310309" name="Text Box 37"/>
          <p:cNvSpPr txBox="1">
            <a:spLocks noChangeArrowheads="1"/>
          </p:cNvSpPr>
          <p:nvPr/>
        </p:nvSpPr>
        <p:spPr bwMode="auto">
          <a:xfrm>
            <a:off x="5715000" y="4533900"/>
            <a:ext cx="303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rPr>
              <a:t>tầm nhìn, quang cảnh</a:t>
            </a:r>
          </a:p>
        </p:txBody>
      </p:sp>
      <p:sp>
        <p:nvSpPr>
          <p:cNvPr id="2" name="Text Box 20"/>
          <p:cNvSpPr txBox="1">
            <a:spLocks noChangeArrowheads="1"/>
          </p:cNvSpPr>
          <p:nvPr/>
        </p:nvSpPr>
        <p:spPr bwMode="auto">
          <a:xfrm>
            <a:off x="1752600" y="35433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rPr>
              <a:t> make  something happen</a:t>
            </a:r>
            <a:r>
              <a:rPr lang="en-US" sz="2400">
                <a:latin typeface="Times New Roman" panose="02020603050405020304" pitchFamily="18" charset="0"/>
              </a:rPr>
              <a:t> </a:t>
            </a:r>
            <a:endParaRPr lang="en-US" sz="2400" b="1">
              <a:latin typeface="Times New Roman" panose="02020603050405020304" pitchFamily="18" charset="0"/>
            </a:endParaRPr>
          </a:p>
        </p:txBody>
      </p:sp>
      <p:sp>
        <p:nvSpPr>
          <p:cNvPr id="44047" name="Text Box 15"/>
          <p:cNvSpPr txBox="1">
            <a:spLocks noChangeArrowheads="1"/>
          </p:cNvSpPr>
          <p:nvPr/>
        </p:nvSpPr>
        <p:spPr bwMode="auto">
          <a:xfrm>
            <a:off x="304800" y="5772150"/>
            <a:ext cx="670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5000"/>
              </a:spcBef>
            </a:pPr>
            <a:r>
              <a:rPr lang="en-US" sz="2400" b="1">
                <a:solidFill>
                  <a:srgbClr val="000099"/>
                </a:solidFill>
                <a:latin typeface="Times New Roman" panose="02020603050405020304" pitchFamily="18" charset="0"/>
              </a:rPr>
              <a:t>E.g. The sun rises in the East.</a:t>
            </a:r>
          </a:p>
          <a:p>
            <a:pPr eaLnBrk="0" hangingPunct="0">
              <a:spcBef>
                <a:spcPct val="25000"/>
              </a:spcBef>
            </a:pPr>
            <a:r>
              <a:rPr lang="en-US" sz="2400" b="1">
                <a:solidFill>
                  <a:srgbClr val="000099"/>
                </a:solidFill>
                <a:latin typeface="Times New Roman" panose="02020603050405020304" pitchFamily="18" charset="0"/>
              </a:rPr>
              <a:t>E.g. Because of the flood, rivers have risen</a:t>
            </a:r>
            <a:r>
              <a:rPr lang="en-US" sz="2400">
                <a:solidFill>
                  <a:srgbClr val="000099"/>
                </a:solidFill>
                <a:latin typeface="Times New Roman" panose="02020603050405020304" pitchFamily="18" charset="0"/>
              </a:rPr>
              <a:t>.</a:t>
            </a:r>
          </a:p>
        </p:txBody>
      </p:sp>
      <p:sp>
        <p:nvSpPr>
          <p:cNvPr id="44049" name="Rectangle 17"/>
          <p:cNvSpPr>
            <a:spLocks noChangeArrowheads="1"/>
          </p:cNvSpPr>
          <p:nvPr/>
        </p:nvSpPr>
        <p:spPr bwMode="auto">
          <a:xfrm>
            <a:off x="3733800" y="5314950"/>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2400" b="1">
                <a:latin typeface="Times New Roman" panose="02020603050405020304" pitchFamily="18" charset="0"/>
              </a:rPr>
              <a:t>move up </a:t>
            </a:r>
          </a:p>
        </p:txBody>
      </p:sp>
      <p:sp>
        <p:nvSpPr>
          <p:cNvPr id="44054" name="AutoShape 22"/>
          <p:cNvSpPr>
            <a:spLocks noChangeArrowheads="1"/>
          </p:cNvSpPr>
          <p:nvPr/>
        </p:nvSpPr>
        <p:spPr bwMode="gray">
          <a:xfrm>
            <a:off x="1314450" y="152400"/>
            <a:ext cx="6596063" cy="1066800"/>
          </a:xfrm>
          <a:prstGeom prst="roundRect">
            <a:avLst>
              <a:gd name="adj" fmla="val 50000"/>
            </a:avLst>
          </a:prstGeom>
          <a:gradFill rotWithShape="1">
            <a:gsLst>
              <a:gs pos="0">
                <a:srgbClr val="5DA4EB"/>
              </a:gs>
              <a:gs pos="100000">
                <a:srgbClr val="5DA4EB">
                  <a:gamma/>
                  <a:shade val="46275"/>
                  <a:invGamma/>
                </a:srgbClr>
              </a:gs>
            </a:gsLst>
            <a:lin ang="5400000" scaled="1"/>
          </a:gradFill>
          <a:ln w="28575">
            <a:solidFill>
              <a:srgbClr val="5BBD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pPr algn="ctr" eaLnBrk="0" hangingPunct="0"/>
            <a:r>
              <a:rPr lang="en-US" sz="3600" b="1">
                <a:solidFill>
                  <a:schemeClr val="bg1"/>
                </a:solidFill>
                <a:latin typeface="Times New Roman" panose="02020603050405020304" pitchFamily="18" charset="0"/>
              </a:rPr>
              <a:t>UNIT 7: THE MASS MEDIA</a:t>
            </a:r>
          </a:p>
          <a:p>
            <a:pPr algn="ctr" eaLnBrk="0" hangingPunct="0"/>
            <a:r>
              <a:rPr lang="en-US" sz="3600" b="1">
                <a:solidFill>
                  <a:schemeClr val="bg1"/>
                </a:solidFill>
                <a:latin typeface="Times New Roman" panose="02020603050405020304" pitchFamily="18" charset="0"/>
              </a:rPr>
              <a:t>C: LISTENING</a:t>
            </a:r>
          </a:p>
        </p:txBody>
      </p:sp>
      <p:sp>
        <p:nvSpPr>
          <p:cNvPr id="44055" name="AutoShape 23"/>
          <p:cNvSpPr>
            <a:spLocks noChangeArrowheads="1"/>
          </p:cNvSpPr>
          <p:nvPr/>
        </p:nvSpPr>
        <p:spPr bwMode="gray">
          <a:xfrm rot="10800000">
            <a:off x="95250" y="1390650"/>
            <a:ext cx="3733800" cy="4572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3366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anchor="ctr"/>
          <a:lstStyle>
            <a:lvl1pPr marL="168275" indent="-1682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3200" b="1">
                <a:solidFill>
                  <a:srgbClr val="FF0000"/>
                </a:solidFill>
                <a:latin typeface="Times New Roman" panose="02020603050405020304" pitchFamily="18" charset="0"/>
              </a:rPr>
              <a:t>I. Before you listen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4048"/>
                                        </p:tgtEl>
                                        <p:attrNameLst>
                                          <p:attrName>style.visibility</p:attrName>
                                        </p:attrNameLst>
                                      </p:cBhvr>
                                      <p:to>
                                        <p:strVal val="visible"/>
                                      </p:to>
                                    </p:set>
                                    <p:animEffect transition="in" filter="blinds(vertical)">
                                      <p:cBhvr>
                                        <p:cTn id="7" dur="500"/>
                                        <p:tgtEl>
                                          <p:spTgt spid="440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10290">
                                            <p:txEl>
                                              <p:pRg st="0" end="0"/>
                                            </p:txEl>
                                          </p:spTgt>
                                        </p:tgtEl>
                                        <p:attrNameLst>
                                          <p:attrName>style.visibility</p:attrName>
                                        </p:attrNameLst>
                                      </p:cBhvr>
                                      <p:to>
                                        <p:strVal val="visible"/>
                                      </p:to>
                                    </p:set>
                                    <p:anim calcmode="lin" valueType="num">
                                      <p:cBhvr additive="base">
                                        <p:cTn id="12" dur="500" fill="hold"/>
                                        <p:tgtEl>
                                          <p:spTgt spid="31029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0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10290">
                                            <p:txEl>
                                              <p:pRg st="1" end="1"/>
                                            </p:txEl>
                                          </p:spTgt>
                                        </p:tgtEl>
                                        <p:attrNameLst>
                                          <p:attrName>style.visibility</p:attrName>
                                        </p:attrNameLst>
                                      </p:cBhvr>
                                      <p:to>
                                        <p:strVal val="visible"/>
                                      </p:to>
                                    </p:set>
                                    <p:animEffect transition="in" filter="blinds(horizontal)">
                                      <p:cBhvr>
                                        <p:cTn id="18" dur="500"/>
                                        <p:tgtEl>
                                          <p:spTgt spid="31029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10291"/>
                                        </p:tgtEl>
                                        <p:attrNameLst>
                                          <p:attrName>style.visibility</p:attrName>
                                        </p:attrNameLst>
                                      </p:cBhvr>
                                      <p:to>
                                        <p:strVal val="visible"/>
                                      </p:to>
                                    </p:set>
                                    <p:animEffect transition="in" filter="blinds(horizontal)">
                                      <p:cBhvr>
                                        <p:cTn id="23" dur="500"/>
                                        <p:tgtEl>
                                          <p:spTgt spid="310291"/>
                                        </p:tgtEl>
                                      </p:cBhvr>
                                    </p:animEffect>
                                  </p:childTnLst>
                                </p:cTn>
                              </p:par>
                              <p:par>
                                <p:cTn id="24" presetID="23" presetClass="exit" presetSubtype="32" fill="hold" nodeType="withEffect">
                                  <p:stCondLst>
                                    <p:cond delay="0"/>
                                  </p:stCondLst>
                                  <p:childTnLst>
                                    <p:anim calcmode="lin" valueType="num">
                                      <p:cBhvr>
                                        <p:cTn id="25" dur="500"/>
                                        <p:tgtEl>
                                          <p:spTgt spid="44048"/>
                                        </p:tgtEl>
                                        <p:attrNameLst>
                                          <p:attrName>ppt_w</p:attrName>
                                        </p:attrNameLst>
                                      </p:cBhvr>
                                      <p:tavLst>
                                        <p:tav tm="0">
                                          <p:val>
                                            <p:strVal val="ppt_w"/>
                                          </p:val>
                                        </p:tav>
                                        <p:tav tm="100000">
                                          <p:val>
                                            <p:fltVal val="0"/>
                                          </p:val>
                                        </p:tav>
                                      </p:tavLst>
                                    </p:anim>
                                    <p:anim calcmode="lin" valueType="num">
                                      <p:cBhvr>
                                        <p:cTn id="26" dur="500"/>
                                        <p:tgtEl>
                                          <p:spTgt spid="44048"/>
                                        </p:tgtEl>
                                        <p:attrNameLst>
                                          <p:attrName>ppt_h</p:attrName>
                                        </p:attrNameLst>
                                      </p:cBhvr>
                                      <p:tavLst>
                                        <p:tav tm="0">
                                          <p:val>
                                            <p:strVal val="ppt_h"/>
                                          </p:val>
                                        </p:tav>
                                        <p:tav tm="100000">
                                          <p:val>
                                            <p:fltVal val="0"/>
                                          </p:val>
                                        </p:tav>
                                      </p:tavLst>
                                    </p:anim>
                                    <p:set>
                                      <p:cBhvr>
                                        <p:cTn id="27" dur="1" fill="hold">
                                          <p:stCondLst>
                                            <p:cond delay="499"/>
                                          </p:stCondLst>
                                        </p:cTn>
                                        <p:tgtEl>
                                          <p:spTgt spid="4404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0292"/>
                                        </p:tgtEl>
                                        <p:attrNameLst>
                                          <p:attrName>style.visibility</p:attrName>
                                        </p:attrNameLst>
                                      </p:cBhvr>
                                      <p:to>
                                        <p:strVal val="visible"/>
                                      </p:to>
                                    </p:set>
                                    <p:anim calcmode="lin" valueType="num">
                                      <p:cBhvr additive="base">
                                        <p:cTn id="32" dur="500" fill="hold"/>
                                        <p:tgtEl>
                                          <p:spTgt spid="310292"/>
                                        </p:tgtEl>
                                        <p:attrNameLst>
                                          <p:attrName>ppt_x</p:attrName>
                                        </p:attrNameLst>
                                      </p:cBhvr>
                                      <p:tavLst>
                                        <p:tav tm="0">
                                          <p:val>
                                            <p:strVal val="#ppt_x"/>
                                          </p:val>
                                        </p:tav>
                                        <p:tav tm="100000">
                                          <p:val>
                                            <p:strVal val="#ppt_x"/>
                                          </p:val>
                                        </p:tav>
                                      </p:tavLst>
                                    </p:anim>
                                    <p:anim calcmode="lin" valueType="num">
                                      <p:cBhvr additive="base">
                                        <p:cTn id="33" dur="500" fill="hold"/>
                                        <p:tgtEl>
                                          <p:spTgt spid="31029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linds(horizontal)">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10294"/>
                                        </p:tgtEl>
                                        <p:attrNameLst>
                                          <p:attrName>style.visibility</p:attrName>
                                        </p:attrNameLst>
                                      </p:cBhvr>
                                      <p:to>
                                        <p:strVal val="visible"/>
                                      </p:to>
                                    </p:set>
                                    <p:animEffect transition="in" filter="blinds(horizontal)">
                                      <p:cBhvr>
                                        <p:cTn id="43" dur="500"/>
                                        <p:tgtEl>
                                          <p:spTgt spid="31029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44050"/>
                                        </p:tgtEl>
                                        <p:attrNameLst>
                                          <p:attrName>style.visibility</p:attrName>
                                        </p:attrNameLst>
                                      </p:cBhvr>
                                      <p:to>
                                        <p:strVal val="visible"/>
                                      </p:to>
                                    </p:set>
                                    <p:animEffect transition="in" filter="blinds(horizontal)">
                                      <p:cBhvr>
                                        <p:cTn id="48" dur="500"/>
                                        <p:tgtEl>
                                          <p:spTgt spid="4405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0296"/>
                                        </p:tgtEl>
                                        <p:attrNameLst>
                                          <p:attrName>style.visibility</p:attrName>
                                        </p:attrNameLst>
                                      </p:cBhvr>
                                      <p:to>
                                        <p:strVal val="visible"/>
                                      </p:to>
                                    </p:set>
                                    <p:anim calcmode="lin" valueType="num">
                                      <p:cBhvr additive="base">
                                        <p:cTn id="53" dur="500" fill="hold"/>
                                        <p:tgtEl>
                                          <p:spTgt spid="310296"/>
                                        </p:tgtEl>
                                        <p:attrNameLst>
                                          <p:attrName>ppt_x</p:attrName>
                                        </p:attrNameLst>
                                      </p:cBhvr>
                                      <p:tavLst>
                                        <p:tav tm="0">
                                          <p:val>
                                            <p:strVal val="#ppt_x"/>
                                          </p:val>
                                        </p:tav>
                                        <p:tav tm="100000">
                                          <p:val>
                                            <p:strVal val="#ppt_x"/>
                                          </p:val>
                                        </p:tav>
                                      </p:tavLst>
                                    </p:anim>
                                    <p:anim calcmode="lin" valueType="num">
                                      <p:cBhvr additive="base">
                                        <p:cTn id="54" dur="500" fill="hold"/>
                                        <p:tgtEl>
                                          <p:spTgt spid="310296"/>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10297"/>
                                        </p:tgtEl>
                                        <p:attrNameLst>
                                          <p:attrName>style.visibility</p:attrName>
                                        </p:attrNameLst>
                                      </p:cBhvr>
                                      <p:to>
                                        <p:strVal val="visible"/>
                                      </p:to>
                                    </p:set>
                                    <p:animEffect transition="in" filter="blinds(horizontal)">
                                      <p:cBhvr>
                                        <p:cTn id="59" dur="500"/>
                                        <p:tgtEl>
                                          <p:spTgt spid="310297"/>
                                        </p:tgtEl>
                                      </p:cBhvr>
                                    </p:animEffect>
                                  </p:childTnLst>
                                </p:cTn>
                              </p:par>
                              <p:par>
                                <p:cTn id="60" presetID="23" presetClass="exit" presetSubtype="32" fill="hold" nodeType="withEffect">
                                  <p:stCondLst>
                                    <p:cond delay="0"/>
                                  </p:stCondLst>
                                  <p:childTnLst>
                                    <p:anim calcmode="lin" valueType="num">
                                      <p:cBhvr>
                                        <p:cTn id="61" dur="500"/>
                                        <p:tgtEl>
                                          <p:spTgt spid="44050"/>
                                        </p:tgtEl>
                                        <p:attrNameLst>
                                          <p:attrName>ppt_w</p:attrName>
                                        </p:attrNameLst>
                                      </p:cBhvr>
                                      <p:tavLst>
                                        <p:tav tm="0">
                                          <p:val>
                                            <p:strVal val="ppt_w"/>
                                          </p:val>
                                        </p:tav>
                                        <p:tav tm="100000">
                                          <p:val>
                                            <p:fltVal val="0"/>
                                          </p:val>
                                        </p:tav>
                                      </p:tavLst>
                                    </p:anim>
                                    <p:anim calcmode="lin" valueType="num">
                                      <p:cBhvr>
                                        <p:cTn id="62" dur="500"/>
                                        <p:tgtEl>
                                          <p:spTgt spid="44050"/>
                                        </p:tgtEl>
                                        <p:attrNameLst>
                                          <p:attrName>ppt_h</p:attrName>
                                        </p:attrNameLst>
                                      </p:cBhvr>
                                      <p:tavLst>
                                        <p:tav tm="0">
                                          <p:val>
                                            <p:strVal val="ppt_h"/>
                                          </p:val>
                                        </p:tav>
                                        <p:tav tm="100000">
                                          <p:val>
                                            <p:fltVal val="0"/>
                                          </p:val>
                                        </p:tav>
                                      </p:tavLst>
                                    </p:anim>
                                    <p:set>
                                      <p:cBhvr>
                                        <p:cTn id="63" dur="1" fill="hold">
                                          <p:stCondLst>
                                            <p:cond delay="499"/>
                                          </p:stCondLst>
                                        </p:cTn>
                                        <p:tgtEl>
                                          <p:spTgt spid="44050"/>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10306">
                                            <p:txEl>
                                              <p:pRg st="0" end="0"/>
                                            </p:txEl>
                                          </p:spTgt>
                                        </p:tgtEl>
                                        <p:attrNameLst>
                                          <p:attrName>style.visibility</p:attrName>
                                        </p:attrNameLst>
                                      </p:cBhvr>
                                      <p:to>
                                        <p:strVal val="visible"/>
                                      </p:to>
                                    </p:set>
                                    <p:animEffect transition="in" filter="wipe(left)">
                                      <p:cBhvr>
                                        <p:cTn id="68" dur="1000"/>
                                        <p:tgtEl>
                                          <p:spTgt spid="310306">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10306">
                                            <p:txEl>
                                              <p:pRg st="1" end="1"/>
                                            </p:txEl>
                                          </p:spTgt>
                                        </p:tgtEl>
                                        <p:attrNameLst>
                                          <p:attrName>style.visibility</p:attrName>
                                        </p:attrNameLst>
                                      </p:cBhvr>
                                      <p:to>
                                        <p:strVal val="visible"/>
                                      </p:to>
                                    </p:set>
                                    <p:animEffect transition="in" filter="wipe(left)">
                                      <p:cBhvr>
                                        <p:cTn id="73" dur="1000"/>
                                        <p:tgtEl>
                                          <p:spTgt spid="310306">
                                            <p:txEl>
                                              <p:pRg st="1" end="1"/>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10309"/>
                                        </p:tgtEl>
                                        <p:attrNameLst>
                                          <p:attrName>style.visibility</p:attrName>
                                        </p:attrNameLst>
                                      </p:cBhvr>
                                      <p:to>
                                        <p:strVal val="visible"/>
                                      </p:to>
                                    </p:set>
                                    <p:animEffect transition="in" filter="blinds(horizontal)">
                                      <p:cBhvr>
                                        <p:cTn id="78" dur="500"/>
                                        <p:tgtEl>
                                          <p:spTgt spid="31030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10298"/>
                                        </p:tgtEl>
                                        <p:attrNameLst>
                                          <p:attrName>style.visibility</p:attrName>
                                        </p:attrNameLst>
                                      </p:cBhvr>
                                      <p:to>
                                        <p:strVal val="visible"/>
                                      </p:to>
                                    </p:set>
                                    <p:anim calcmode="lin" valueType="num">
                                      <p:cBhvr additive="base">
                                        <p:cTn id="83" dur="500" fill="hold"/>
                                        <p:tgtEl>
                                          <p:spTgt spid="310298"/>
                                        </p:tgtEl>
                                        <p:attrNameLst>
                                          <p:attrName>ppt_x</p:attrName>
                                        </p:attrNameLst>
                                      </p:cBhvr>
                                      <p:tavLst>
                                        <p:tav tm="0">
                                          <p:val>
                                            <p:strVal val="#ppt_x"/>
                                          </p:val>
                                        </p:tav>
                                        <p:tav tm="100000">
                                          <p:val>
                                            <p:strVal val="#ppt_x"/>
                                          </p:val>
                                        </p:tav>
                                      </p:tavLst>
                                    </p:anim>
                                    <p:anim calcmode="lin" valueType="num">
                                      <p:cBhvr additive="base">
                                        <p:cTn id="84" dur="500" fill="hold"/>
                                        <p:tgtEl>
                                          <p:spTgt spid="310298"/>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0" presetClass="entr" presetSubtype="0" fill="hold" grpId="0" nodeType="clickEffect">
                                  <p:stCondLst>
                                    <p:cond delay="0"/>
                                  </p:stCondLst>
                                  <p:iterate type="lt">
                                    <p:tmPct val="10000"/>
                                  </p:iterate>
                                  <p:childTnLst>
                                    <p:set>
                                      <p:cBhvr>
                                        <p:cTn id="88" dur="1" fill="hold">
                                          <p:stCondLst>
                                            <p:cond delay="0"/>
                                          </p:stCondLst>
                                        </p:cTn>
                                        <p:tgtEl>
                                          <p:spTgt spid="44049"/>
                                        </p:tgtEl>
                                        <p:attrNameLst>
                                          <p:attrName>style.visibility</p:attrName>
                                        </p:attrNameLst>
                                      </p:cBhvr>
                                      <p:to>
                                        <p:strVal val="visible"/>
                                      </p:to>
                                    </p:set>
                                    <p:animEffect transition="in" filter="fade">
                                      <p:cBhvr>
                                        <p:cTn id="89" dur="1000"/>
                                        <p:tgtEl>
                                          <p:spTgt spid="44049"/>
                                        </p:tgtEl>
                                      </p:cBhvr>
                                    </p:animEffect>
                                    <p:anim calcmode="lin" valueType="num">
                                      <p:cBhvr>
                                        <p:cTn id="90" dur="1000" fill="hold"/>
                                        <p:tgtEl>
                                          <p:spTgt spid="44049"/>
                                        </p:tgtEl>
                                        <p:attrNameLst>
                                          <p:attrName>ppt_x</p:attrName>
                                        </p:attrNameLst>
                                      </p:cBhvr>
                                      <p:tavLst>
                                        <p:tav tm="0">
                                          <p:val>
                                            <p:strVal val="#ppt_x-.1"/>
                                          </p:val>
                                        </p:tav>
                                        <p:tav tm="100000">
                                          <p:val>
                                            <p:strVal val="#ppt_x"/>
                                          </p:val>
                                        </p:tav>
                                      </p:tavLst>
                                    </p:anim>
                                    <p:anim calcmode="lin" valueType="num">
                                      <p:cBhvr>
                                        <p:cTn id="91" dur="1000" fill="hold"/>
                                        <p:tgtEl>
                                          <p:spTgt spid="44049"/>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44047">
                                            <p:txEl>
                                              <p:pRg st="0" end="0"/>
                                            </p:txEl>
                                          </p:spTgt>
                                        </p:tgtEl>
                                        <p:attrNameLst>
                                          <p:attrName>style.visibility</p:attrName>
                                        </p:attrNameLst>
                                      </p:cBhvr>
                                      <p:to>
                                        <p:strVal val="visible"/>
                                      </p:to>
                                    </p:set>
                                    <p:animEffect transition="in" filter="wipe(left)">
                                      <p:cBhvr>
                                        <p:cTn id="96" dur="1000"/>
                                        <p:tgtEl>
                                          <p:spTgt spid="44047">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44047">
                                            <p:txEl>
                                              <p:pRg st="1" end="1"/>
                                            </p:txEl>
                                          </p:spTgt>
                                        </p:tgtEl>
                                        <p:attrNameLst>
                                          <p:attrName>style.visibility</p:attrName>
                                        </p:attrNameLst>
                                      </p:cBhvr>
                                      <p:to>
                                        <p:strVal val="visible"/>
                                      </p:to>
                                    </p:set>
                                    <p:animEffect transition="in" filter="wipe(left)">
                                      <p:cBhvr>
                                        <p:cTn id="101" dur="1000"/>
                                        <p:tgtEl>
                                          <p:spTgt spid="44047">
                                            <p:txEl>
                                              <p:pRg st="1" end="1"/>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10299"/>
                                        </p:tgtEl>
                                        <p:attrNameLst>
                                          <p:attrName>style.visibility</p:attrName>
                                        </p:attrNameLst>
                                      </p:cBhvr>
                                      <p:to>
                                        <p:strVal val="visible"/>
                                      </p:to>
                                    </p:set>
                                    <p:animEffect transition="in" filter="blinds(horizontal)">
                                      <p:cBhvr>
                                        <p:cTn id="106" dur="500"/>
                                        <p:tgtEl>
                                          <p:spTgt spid="310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91" grpId="0"/>
      <p:bldP spid="310292" grpId="0"/>
      <p:bldP spid="310294" grpId="0"/>
      <p:bldP spid="310296" grpId="0"/>
      <p:bldP spid="310297" grpId="0"/>
      <p:bldP spid="310298" grpId="0"/>
      <p:bldP spid="310299" grpId="0"/>
      <p:bldP spid="310306" grpId="0" uiExpand="1" build="allAtOnce"/>
      <p:bldP spid="310309" grpId="0"/>
      <p:bldP spid="2" grpId="0"/>
      <p:bldP spid="440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9" name="Rectangle 13"/>
          <p:cNvSpPr>
            <a:spLocks noChangeArrowheads="1"/>
          </p:cNvSpPr>
          <p:nvPr/>
        </p:nvSpPr>
        <p:spPr bwMode="auto">
          <a:xfrm>
            <a:off x="-50800" y="647700"/>
            <a:ext cx="9296400" cy="885825"/>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600" b="1" u="sng">
                <a:latin typeface="Times New Roman" panose="02020603050405020304" pitchFamily="18" charset="0"/>
              </a:rPr>
              <a:t>Task 1:</a:t>
            </a:r>
            <a:r>
              <a:rPr lang="en-US" sz="2600">
                <a:solidFill>
                  <a:srgbClr val="CC0000"/>
                </a:solidFill>
                <a:latin typeface="Times New Roman" panose="02020603050405020304" pitchFamily="18" charset="0"/>
              </a:rPr>
              <a:t> </a:t>
            </a:r>
            <a:r>
              <a:rPr lang="en-US" sz="2600" b="1" i="1">
                <a:solidFill>
                  <a:srgbClr val="CC0000"/>
                </a:solidFill>
                <a:latin typeface="Times New Roman" panose="02020603050405020304" pitchFamily="18" charset="0"/>
              </a:rPr>
              <a:t>Listen to the two radio news stories and tick the words you hear in the right column under News story 1 and News story 2.</a:t>
            </a:r>
          </a:p>
        </p:txBody>
      </p:sp>
      <p:graphicFrame>
        <p:nvGraphicFramePr>
          <p:cNvPr id="17471" name="Group 63"/>
          <p:cNvGraphicFramePr>
            <a:graphicFrameLocks noGrp="1"/>
          </p:cNvGraphicFramePr>
          <p:nvPr>
            <p:ph idx="4294967295"/>
          </p:nvPr>
        </p:nvGraphicFramePr>
        <p:xfrm>
          <a:off x="457200" y="1828800"/>
          <a:ext cx="8229600" cy="4549714"/>
        </p:xfrm>
        <a:graphic>
          <a:graphicData uri="http://schemas.openxmlformats.org/drawingml/2006/table">
            <a:tbl>
              <a:tblPr/>
              <a:tblGrid>
                <a:gridCol w="392113"/>
                <a:gridCol w="2195512"/>
                <a:gridCol w="2820988"/>
                <a:gridCol w="2820987"/>
              </a:tblGrid>
              <a:tr h="7477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400" b="1" i="0" u="none" strike="noStrike" cap="none" normalizeH="0" baseline="0" smtClean="0">
                          <a:ln>
                            <a:noFill/>
                          </a:ln>
                          <a:solidFill>
                            <a:srgbClr val="CC0000"/>
                          </a:solidFill>
                          <a:effectLst/>
                          <a:latin typeface=".VnVogue" pitchFamily="34" charset="0"/>
                        </a:rPr>
                        <a:t>Adjectives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400" b="1" i="0" u="none" strike="noStrike" cap="none" normalizeH="0" baseline="0" smtClean="0">
                        <a:ln>
                          <a:noFill/>
                        </a:ln>
                        <a:solidFill>
                          <a:srgbClr val="CC0000"/>
                        </a:solidFill>
                        <a:effectLst/>
                        <a:latin typeface=".VnVogue"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400" b="1" i="0" u="none" strike="noStrike" cap="none" normalizeH="0" baseline="0" smtClean="0">
                        <a:ln>
                          <a:noFill/>
                        </a:ln>
                        <a:solidFill>
                          <a:srgbClr val="CC0000"/>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400" b="1" i="0" u="none" strike="noStrike" cap="none" normalizeH="0" baseline="0" smtClean="0">
                          <a:ln>
                            <a:noFill/>
                          </a:ln>
                          <a:solidFill>
                            <a:srgbClr val="962F1E"/>
                          </a:solidFill>
                          <a:effectLst>
                            <a:outerShdw blurRad="38100" dist="38100" dir="2700000" algn="tl">
                              <a:srgbClr val="C0C0C0"/>
                            </a:outerShdw>
                          </a:effectLst>
                          <a:latin typeface="Arial" panose="020B0604020202020204" pitchFamily="34" charset="0"/>
                        </a:rPr>
                        <a:t>   News story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400" b="1" i="0" u="none" strike="noStrike" cap="none" normalizeH="0" baseline="0" smtClean="0">
                          <a:ln>
                            <a:noFill/>
                          </a:ln>
                          <a:solidFill>
                            <a:srgbClr val="962F1E"/>
                          </a:solidFill>
                          <a:effectLst>
                            <a:outerShdw blurRad="38100" dist="38100" dir="2700000" algn="tl">
                              <a:srgbClr val="C0C0C0"/>
                            </a:outerShdw>
                          </a:effectLst>
                          <a:latin typeface="Arial" panose="020B0604020202020204" pitchFamily="34" charset="0"/>
                        </a:rPr>
                        <a:t>  News story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sym typeface="Wingdings 2" panose="05020102010507070707"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22" name="AutoShape 114"/>
          <p:cNvSpPr>
            <a:spLocks noChangeArrowheads="1"/>
          </p:cNvSpPr>
          <p:nvPr/>
        </p:nvSpPr>
        <p:spPr bwMode="gray">
          <a:xfrm rot="10800000">
            <a:off x="57150" y="95250"/>
            <a:ext cx="3733800" cy="4572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3366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anchor="ctr"/>
          <a:lstStyle>
            <a:lvl1pPr marL="168275" indent="-1682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3200" b="1">
                <a:solidFill>
                  <a:srgbClr val="FF0000"/>
                </a:solidFill>
                <a:latin typeface="Times New Roman" panose="02020603050405020304" pitchFamily="18" charset="0"/>
              </a:rPr>
              <a:t>II. While you listen</a:t>
            </a:r>
          </a:p>
        </p:txBody>
      </p:sp>
      <p:sp>
        <p:nvSpPr>
          <p:cNvPr id="17459" name="Text Box 173"/>
          <p:cNvSpPr txBox="1">
            <a:spLocks noChangeArrowheads="1"/>
          </p:cNvSpPr>
          <p:nvPr/>
        </p:nvSpPr>
        <p:spPr bwMode="auto">
          <a:xfrm>
            <a:off x="990600" y="371792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90992" name="Text Box 176"/>
          <p:cNvSpPr txBox="1">
            <a:spLocks noChangeArrowheads="1"/>
          </p:cNvSpPr>
          <p:nvPr/>
        </p:nvSpPr>
        <p:spPr bwMode="auto">
          <a:xfrm>
            <a:off x="914400" y="3241675"/>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healthy</a:t>
            </a:r>
          </a:p>
        </p:txBody>
      </p:sp>
      <p:sp>
        <p:nvSpPr>
          <p:cNvPr id="17461" name="Text Box 178"/>
          <p:cNvSpPr txBox="1">
            <a:spLocks noChangeArrowheads="1"/>
          </p:cNvSpPr>
          <p:nvPr/>
        </p:nvSpPr>
        <p:spPr bwMode="auto">
          <a:xfrm>
            <a:off x="1219200" y="425132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90995" name="Text Box 179"/>
          <p:cNvSpPr txBox="1">
            <a:spLocks noChangeArrowheads="1"/>
          </p:cNvSpPr>
          <p:nvPr/>
        </p:nvSpPr>
        <p:spPr bwMode="auto">
          <a:xfrm>
            <a:off x="914400" y="377825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strong</a:t>
            </a:r>
          </a:p>
        </p:txBody>
      </p:sp>
      <p:sp>
        <p:nvSpPr>
          <p:cNvPr id="290996" name="Text Box 180"/>
          <p:cNvSpPr txBox="1">
            <a:spLocks noChangeArrowheads="1"/>
          </p:cNvSpPr>
          <p:nvPr/>
        </p:nvSpPr>
        <p:spPr bwMode="auto">
          <a:xfrm>
            <a:off x="914400" y="4251325"/>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young</a:t>
            </a:r>
          </a:p>
        </p:txBody>
      </p:sp>
      <p:sp>
        <p:nvSpPr>
          <p:cNvPr id="290997" name="Text Box 181"/>
          <p:cNvSpPr txBox="1">
            <a:spLocks noChangeArrowheads="1"/>
          </p:cNvSpPr>
          <p:nvPr/>
        </p:nvSpPr>
        <p:spPr bwMode="auto">
          <a:xfrm>
            <a:off x="914400" y="4784725"/>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cloudy</a:t>
            </a:r>
          </a:p>
        </p:txBody>
      </p:sp>
      <p:sp>
        <p:nvSpPr>
          <p:cNvPr id="290998" name="Text Box 182"/>
          <p:cNvSpPr txBox="1">
            <a:spLocks noChangeArrowheads="1"/>
          </p:cNvSpPr>
          <p:nvPr/>
        </p:nvSpPr>
        <p:spPr bwMode="auto">
          <a:xfrm>
            <a:off x="914400" y="541337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highest</a:t>
            </a:r>
          </a:p>
        </p:txBody>
      </p:sp>
      <p:sp>
        <p:nvSpPr>
          <p:cNvPr id="290999" name="Text Box 183"/>
          <p:cNvSpPr txBox="1">
            <a:spLocks noChangeArrowheads="1"/>
          </p:cNvSpPr>
          <p:nvPr/>
        </p:nvSpPr>
        <p:spPr bwMode="auto">
          <a:xfrm>
            <a:off x="914400" y="59277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wonderful</a:t>
            </a:r>
            <a:endParaRPr lang="en-US" b="1">
              <a:solidFill>
                <a:srgbClr val="0000CC"/>
              </a:solidFill>
            </a:endParaRPr>
          </a:p>
        </p:txBody>
      </p:sp>
      <p:sp>
        <p:nvSpPr>
          <p:cNvPr id="17530" name="Line 122"/>
          <p:cNvSpPr>
            <a:spLocks noChangeShapeType="1"/>
          </p:cNvSpPr>
          <p:nvPr/>
        </p:nvSpPr>
        <p:spPr bwMode="auto">
          <a:xfrm>
            <a:off x="1143000" y="1066800"/>
            <a:ext cx="8382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531" name="Line 123"/>
          <p:cNvSpPr>
            <a:spLocks noChangeShapeType="1"/>
          </p:cNvSpPr>
          <p:nvPr/>
        </p:nvSpPr>
        <p:spPr bwMode="auto">
          <a:xfrm>
            <a:off x="6553200" y="1066800"/>
            <a:ext cx="19812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30"/>
                                        </p:tgtEl>
                                        <p:attrNameLst>
                                          <p:attrName>style.visibility</p:attrName>
                                        </p:attrNameLst>
                                      </p:cBhvr>
                                      <p:to>
                                        <p:strVal val="visible"/>
                                      </p:to>
                                    </p:set>
                                    <p:animEffect transition="in" filter="wipe(left)">
                                      <p:cBhvr>
                                        <p:cTn id="7" dur="1000"/>
                                        <p:tgtEl>
                                          <p:spTgt spid="17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31"/>
                                        </p:tgtEl>
                                        <p:attrNameLst>
                                          <p:attrName>style.visibility</p:attrName>
                                        </p:attrNameLst>
                                      </p:cBhvr>
                                      <p:to>
                                        <p:strVal val="visible"/>
                                      </p:to>
                                    </p:set>
                                    <p:animEffect transition="in" filter="wipe(left)">
                                      <p:cBhvr>
                                        <p:cTn id="12" dur="1000"/>
                                        <p:tgtEl>
                                          <p:spTgt spid="17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mph" presetSubtype="2" fill="hold" grpId="1" nodeType="clickEffect">
                                  <p:stCondLst>
                                    <p:cond delay="0"/>
                                  </p:stCondLst>
                                  <p:childTnLst>
                                    <p:animClr clrSpc="rgb" dir="cw">
                                      <p:cBhvr override="childStyle">
                                        <p:cTn id="16" dur="500" fill="hold"/>
                                        <p:tgtEl>
                                          <p:spTgt spid="290992"/>
                                        </p:tgtEl>
                                        <p:attrNameLst>
                                          <p:attrName>style.color</p:attrName>
                                        </p:attrNameLst>
                                      </p:cBhvr>
                                      <p:to>
                                        <a:srgbClr val="FF0000"/>
                                      </p:to>
                                    </p:animClr>
                                  </p:childTnLst>
                                  <p:subTnLst>
                                    <p:audio>
                                      <p:cMediaNode>
                                        <p:cTn display="0" masterRel="sameClick">
                                          <p:stCondLst>
                                            <p:cond evt="begin" delay="0">
                                              <p:tn val="15"/>
                                            </p:cond>
                                          </p:stCondLst>
                                          <p:endCondLst>
                                            <p:cond evt="onStopAudio" delay="0">
                                              <p:tgtEl>
                                                <p:sldTgt/>
                                              </p:tgtEl>
                                            </p:cond>
                                          </p:endCondLst>
                                        </p:cTn>
                                        <p:tgtEl>
                                          <p:sndTgt r:embed="rId2" name="healthy.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mph" presetSubtype="2" fill="hold" grpId="1" nodeType="clickEffect">
                                  <p:stCondLst>
                                    <p:cond delay="0"/>
                                  </p:stCondLst>
                                  <p:childTnLst>
                                    <p:animClr clrSpc="rgb" dir="cw">
                                      <p:cBhvr override="childStyle">
                                        <p:cTn id="20" dur="500" fill="hold"/>
                                        <p:tgtEl>
                                          <p:spTgt spid="290995"/>
                                        </p:tgtEl>
                                        <p:attrNameLst>
                                          <p:attrName>style.color</p:attrName>
                                        </p:attrNameLst>
                                      </p:cBhvr>
                                      <p:to>
                                        <a:srgbClr val="FF0000"/>
                                      </p:to>
                                    </p:animClr>
                                  </p:childTnLst>
                                  <p:subTnLst>
                                    <p:audio>
                                      <p:cMediaNode>
                                        <p:cTn display="0" masterRel="sameClick">
                                          <p:stCondLst>
                                            <p:cond evt="begin" delay="0">
                                              <p:tn val="19"/>
                                            </p:cond>
                                          </p:stCondLst>
                                          <p:endCondLst>
                                            <p:cond evt="onStopAudio" delay="0">
                                              <p:tgtEl>
                                                <p:sldTgt/>
                                              </p:tgtEl>
                                            </p:cond>
                                          </p:endCondLst>
                                        </p:cTn>
                                        <p:tgtEl>
                                          <p:sndTgt r:embed="rId3" name="stron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mph" presetSubtype="2" fill="hold" grpId="1" nodeType="clickEffect">
                                  <p:stCondLst>
                                    <p:cond delay="0"/>
                                  </p:stCondLst>
                                  <p:childTnLst>
                                    <p:animClr clrSpc="rgb" dir="cw">
                                      <p:cBhvr override="childStyle">
                                        <p:cTn id="24" dur="500" fill="hold"/>
                                        <p:tgtEl>
                                          <p:spTgt spid="290996"/>
                                        </p:tgtEl>
                                        <p:attrNameLst>
                                          <p:attrName>style.color</p:attrName>
                                        </p:attrNameLst>
                                      </p:cBhvr>
                                      <p:to>
                                        <a:srgbClr val="FF0000"/>
                                      </p:to>
                                    </p:animClr>
                                  </p:childTnLst>
                                  <p:subTnLst>
                                    <p:audio>
                                      <p:cMediaNode>
                                        <p:cTn display="0" masterRel="sameClick">
                                          <p:stCondLst>
                                            <p:cond evt="begin" delay="0">
                                              <p:tn val="23"/>
                                            </p:cond>
                                          </p:stCondLst>
                                          <p:endCondLst>
                                            <p:cond evt="onStopAudio" delay="0">
                                              <p:tgtEl>
                                                <p:sldTgt/>
                                              </p:tgtEl>
                                            </p:cond>
                                          </p:endCondLst>
                                        </p:cTn>
                                        <p:tgtEl>
                                          <p:sndTgt r:embed="rId4" name="Youn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2" fill="hold" grpId="1" nodeType="clickEffect">
                                  <p:stCondLst>
                                    <p:cond delay="0"/>
                                  </p:stCondLst>
                                  <p:childTnLst>
                                    <p:animClr clrSpc="rgb" dir="cw">
                                      <p:cBhvr override="childStyle">
                                        <p:cTn id="28" dur="500" fill="hold"/>
                                        <p:tgtEl>
                                          <p:spTgt spid="290997"/>
                                        </p:tgtEl>
                                        <p:attrNameLst>
                                          <p:attrName>style.color</p:attrName>
                                        </p:attrNameLst>
                                      </p:cBhvr>
                                      <p:to>
                                        <a:srgbClr val="FF0000"/>
                                      </p:to>
                                    </p:animClr>
                                  </p:childTnLst>
                                  <p:subTnLst>
                                    <p:audio>
                                      <p:cMediaNode>
                                        <p:cTn display="0" masterRel="sameClick">
                                          <p:stCondLst>
                                            <p:cond evt="begin" delay="0">
                                              <p:tn val="27"/>
                                            </p:cond>
                                          </p:stCondLst>
                                          <p:endCondLst>
                                            <p:cond evt="onStopAudio" delay="0">
                                              <p:tgtEl>
                                                <p:sldTgt/>
                                              </p:tgtEl>
                                            </p:cond>
                                          </p:endCondLst>
                                        </p:cTn>
                                        <p:tgtEl>
                                          <p:sndTgt r:embed="rId5" name="cloudy.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mph" presetSubtype="2" fill="hold" grpId="1" nodeType="clickEffect">
                                  <p:stCondLst>
                                    <p:cond delay="0"/>
                                  </p:stCondLst>
                                  <p:childTnLst>
                                    <p:animClr clrSpc="rgb" dir="cw">
                                      <p:cBhvr override="childStyle">
                                        <p:cTn id="32" dur="500" fill="hold"/>
                                        <p:tgtEl>
                                          <p:spTgt spid="290998"/>
                                        </p:tgtEl>
                                        <p:attrNameLst>
                                          <p:attrName>style.color</p:attrName>
                                        </p:attrNameLst>
                                      </p:cBhvr>
                                      <p:to>
                                        <a:srgbClr val="FF0000"/>
                                      </p:to>
                                    </p:animClr>
                                  </p:childTnLst>
                                  <p:subTnLst>
                                    <p:audio>
                                      <p:cMediaNode vol="100000">
                                        <p:cTn display="0" masterRel="sameClick">
                                          <p:stCondLst>
                                            <p:cond evt="begin" delay="0">
                                              <p:tn val="31"/>
                                            </p:cond>
                                          </p:stCondLst>
                                          <p:endCondLst>
                                            <p:cond evt="onStopAudio" delay="0">
                                              <p:tgtEl>
                                                <p:sldTgt/>
                                              </p:tgtEl>
                                            </p:cond>
                                          </p:endCondLst>
                                        </p:cTn>
                                        <p:tgtEl>
                                          <p:sndTgt r:embed="rId6" name="Highest(word).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mph" presetSubtype="2" fill="hold" grpId="1" nodeType="clickEffect">
                                  <p:stCondLst>
                                    <p:cond delay="0"/>
                                  </p:stCondLst>
                                  <p:childTnLst>
                                    <p:animClr clrSpc="rgb" dir="cw">
                                      <p:cBhvr override="childStyle">
                                        <p:cTn id="36" dur="500" fill="hold"/>
                                        <p:tgtEl>
                                          <p:spTgt spid="290999"/>
                                        </p:tgtEl>
                                        <p:attrNameLst>
                                          <p:attrName>style.color</p:attrName>
                                        </p:attrNameLst>
                                      </p:cBhvr>
                                      <p:to>
                                        <a:srgbClr val="FF0000"/>
                                      </p:to>
                                    </p:animClr>
                                  </p:childTnLst>
                                  <p:subTnLst>
                                    <p:audio>
                                      <p:cMediaNode>
                                        <p:cTn display="0" masterRel="sameClick">
                                          <p:stCondLst>
                                            <p:cond evt="begin" delay="0">
                                              <p:tn val="35"/>
                                            </p:cond>
                                          </p:stCondLst>
                                          <p:endCondLst>
                                            <p:cond evt="onStopAudio" delay="0">
                                              <p:tgtEl>
                                                <p:sldTgt/>
                                              </p:tgtEl>
                                            </p:cond>
                                          </p:endCondLst>
                                        </p:cTn>
                                        <p:tgtEl>
                                          <p:sndTgt r:embed="rId7" name="wonderfu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92" grpId="1"/>
      <p:bldP spid="290995" grpId="1"/>
      <p:bldP spid="290996" grpId="1"/>
      <p:bldP spid="290997" grpId="1"/>
      <p:bldP spid="290998" grpId="1"/>
      <p:bldP spid="290999" grpId="1"/>
      <p:bldP spid="17530" grpId="0" animBg="1"/>
      <p:bldP spid="175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9" name="Rectangle 13"/>
          <p:cNvSpPr>
            <a:spLocks noChangeArrowheads="1"/>
          </p:cNvSpPr>
          <p:nvPr/>
        </p:nvSpPr>
        <p:spPr bwMode="auto">
          <a:xfrm>
            <a:off x="-50800" y="647700"/>
            <a:ext cx="9296400" cy="885825"/>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600" b="1" u="sng">
                <a:latin typeface="Times New Roman" panose="02020603050405020304" pitchFamily="18" charset="0"/>
              </a:rPr>
              <a:t>Task 1:</a:t>
            </a:r>
            <a:r>
              <a:rPr lang="en-US" sz="2600">
                <a:solidFill>
                  <a:srgbClr val="CC0000"/>
                </a:solidFill>
                <a:latin typeface="Times New Roman" panose="02020603050405020304" pitchFamily="18" charset="0"/>
              </a:rPr>
              <a:t> </a:t>
            </a:r>
            <a:r>
              <a:rPr lang="en-US" sz="2600" b="1" i="1">
                <a:solidFill>
                  <a:srgbClr val="CC0000"/>
                </a:solidFill>
                <a:latin typeface="Times New Roman" panose="02020603050405020304" pitchFamily="18" charset="0"/>
              </a:rPr>
              <a:t>Listen to the two radio news stories and tick the words you hear in the right column under News story 1 and News story 2.</a:t>
            </a:r>
          </a:p>
        </p:txBody>
      </p:sp>
      <p:graphicFrame>
        <p:nvGraphicFramePr>
          <p:cNvPr id="53251" name="Group 3"/>
          <p:cNvGraphicFramePr>
            <a:graphicFrameLocks noGrp="1"/>
          </p:cNvGraphicFramePr>
          <p:nvPr>
            <p:ph idx="4294967295"/>
          </p:nvPr>
        </p:nvGraphicFramePr>
        <p:xfrm>
          <a:off x="457200" y="1828800"/>
          <a:ext cx="8229600" cy="4549714"/>
        </p:xfrm>
        <a:graphic>
          <a:graphicData uri="http://schemas.openxmlformats.org/drawingml/2006/table">
            <a:tbl>
              <a:tblPr/>
              <a:tblGrid>
                <a:gridCol w="392113"/>
                <a:gridCol w="2195512"/>
                <a:gridCol w="2820988"/>
                <a:gridCol w="2820987"/>
              </a:tblGrid>
              <a:tr h="7477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400" b="1" i="0" u="none" strike="noStrike" cap="none" normalizeH="0" baseline="0" smtClean="0">
                          <a:ln>
                            <a:noFill/>
                          </a:ln>
                          <a:solidFill>
                            <a:srgbClr val="FF5050"/>
                          </a:solidFill>
                          <a:effectLst/>
                          <a:latin typeface=".VnVogue" pitchFamily="34" charset="0"/>
                        </a:rPr>
                        <a:t>Adjectives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400" b="1" i="0" u="none" strike="noStrike" cap="none" normalizeH="0" baseline="0" smtClean="0">
                        <a:ln>
                          <a:noFill/>
                        </a:ln>
                        <a:solidFill>
                          <a:srgbClr val="FF5050"/>
                        </a:solidFill>
                        <a:effectLst/>
                        <a:latin typeface=".VnVogue"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400" b="1" i="0" u="none" strike="noStrike" cap="none" normalizeH="0" baseline="0" smtClean="0">
                        <a:ln>
                          <a:noFill/>
                        </a:ln>
                        <a:solidFill>
                          <a:srgbClr val="FF5050"/>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400" b="1" i="0" u="none" strike="noStrike" cap="none" normalizeH="0" baseline="0" smtClean="0">
                          <a:ln>
                            <a:noFill/>
                          </a:ln>
                          <a:solidFill>
                            <a:srgbClr val="962F1E"/>
                          </a:solidFill>
                          <a:effectLst>
                            <a:outerShdw blurRad="38100" dist="38100" dir="2700000" algn="tl">
                              <a:srgbClr val="C0C0C0"/>
                            </a:outerShdw>
                          </a:effectLst>
                          <a:latin typeface="Arial" panose="020B0604020202020204" pitchFamily="34" charset="0"/>
                        </a:rPr>
                        <a:t>   News story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400" b="1" i="0" u="none" strike="noStrike" cap="none" normalizeH="0" baseline="0" smtClean="0">
                          <a:ln>
                            <a:noFill/>
                          </a:ln>
                          <a:solidFill>
                            <a:srgbClr val="962F1E"/>
                          </a:solidFill>
                          <a:effectLst>
                            <a:outerShdw blurRad="38100" dist="38100" dir="2700000" algn="tl">
                              <a:srgbClr val="C0C0C0"/>
                            </a:outerShdw>
                          </a:effectLst>
                          <a:latin typeface="Arial" panose="020B0604020202020204" pitchFamily="34" charset="0"/>
                        </a:rPr>
                        <a:t>  News story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sym typeface="Wingdings 2" panose="05020102010507070707"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sz="2000" b="0" i="0" u="none" strike="noStrike" cap="none" normalizeH="0" baseline="0" smtClean="0">
                          <a:ln>
                            <a:noFill/>
                          </a:ln>
                          <a:solidFill>
                            <a:srgbClr val="FF5050"/>
                          </a:solidFill>
                          <a:effectLst/>
                          <a:latin typeface=".VnVogue"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VnVogu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0983" name="Text Box 167"/>
          <p:cNvSpPr txBox="1">
            <a:spLocks noChangeArrowheads="1"/>
          </p:cNvSpPr>
          <p:nvPr/>
        </p:nvSpPr>
        <p:spPr bwMode="auto">
          <a:xfrm>
            <a:off x="8001000" y="3154363"/>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rgbClr val="FF3300"/>
                </a:solidFill>
                <a:sym typeface="Wingdings 2" panose="05020102010507070707" pitchFamily="18" charset="2"/>
              </a:rPr>
              <a:t></a:t>
            </a:r>
          </a:p>
        </p:txBody>
      </p:sp>
      <p:sp>
        <p:nvSpPr>
          <p:cNvPr id="290984" name="Text Box 168"/>
          <p:cNvSpPr txBox="1">
            <a:spLocks noChangeArrowheads="1"/>
          </p:cNvSpPr>
          <p:nvPr/>
        </p:nvSpPr>
        <p:spPr bwMode="auto">
          <a:xfrm>
            <a:off x="5216525" y="37528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rgbClr val="FF3300"/>
                </a:solidFill>
                <a:sym typeface="Wingdings 2" panose="05020102010507070707" pitchFamily="18" charset="2"/>
              </a:rPr>
              <a:t></a:t>
            </a:r>
          </a:p>
        </p:txBody>
      </p:sp>
      <p:sp>
        <p:nvSpPr>
          <p:cNvPr id="290985" name="Text Box 169"/>
          <p:cNvSpPr txBox="1">
            <a:spLocks noChangeArrowheads="1"/>
          </p:cNvSpPr>
          <p:nvPr/>
        </p:nvSpPr>
        <p:spPr bwMode="auto">
          <a:xfrm>
            <a:off x="7988300" y="4267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rgbClr val="FF3300"/>
                </a:solidFill>
                <a:sym typeface="Wingdings 2" panose="05020102010507070707" pitchFamily="18" charset="2"/>
              </a:rPr>
              <a:t></a:t>
            </a:r>
          </a:p>
        </p:txBody>
      </p:sp>
      <p:sp>
        <p:nvSpPr>
          <p:cNvPr id="290986" name="Text Box 170"/>
          <p:cNvSpPr txBox="1">
            <a:spLocks noChangeArrowheads="1"/>
          </p:cNvSpPr>
          <p:nvPr/>
        </p:nvSpPr>
        <p:spPr bwMode="auto">
          <a:xfrm>
            <a:off x="5216525" y="48069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rgbClr val="FF3300"/>
                </a:solidFill>
                <a:sym typeface="Wingdings 2" panose="05020102010507070707" pitchFamily="18" charset="2"/>
              </a:rPr>
              <a:t></a:t>
            </a:r>
          </a:p>
        </p:txBody>
      </p:sp>
      <p:sp>
        <p:nvSpPr>
          <p:cNvPr id="290987" name="Text Box 171"/>
          <p:cNvSpPr txBox="1">
            <a:spLocks noChangeArrowheads="1"/>
          </p:cNvSpPr>
          <p:nvPr/>
        </p:nvSpPr>
        <p:spPr bwMode="auto">
          <a:xfrm>
            <a:off x="7988300" y="5287963"/>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rgbClr val="FF3300"/>
                </a:solidFill>
                <a:sym typeface="Wingdings 2" panose="05020102010507070707" pitchFamily="18" charset="2"/>
              </a:rPr>
              <a:t></a:t>
            </a:r>
          </a:p>
        </p:txBody>
      </p:sp>
      <p:sp>
        <p:nvSpPr>
          <p:cNvPr id="290988" name="Text Box 172"/>
          <p:cNvSpPr txBox="1">
            <a:spLocks noChangeArrowheads="1"/>
          </p:cNvSpPr>
          <p:nvPr/>
        </p:nvSpPr>
        <p:spPr bwMode="auto">
          <a:xfrm>
            <a:off x="7988300" y="5821363"/>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rgbClr val="FF3300"/>
                </a:solidFill>
                <a:sym typeface="Wingdings 2" panose="05020102010507070707" pitchFamily="18" charset="2"/>
              </a:rPr>
              <a:t></a:t>
            </a:r>
          </a:p>
        </p:txBody>
      </p:sp>
      <p:sp>
        <p:nvSpPr>
          <p:cNvPr id="53299" name="Rectangle 51"/>
          <p:cNvSpPr>
            <a:spLocks noChangeArrowheads="1"/>
          </p:cNvSpPr>
          <p:nvPr/>
        </p:nvSpPr>
        <p:spPr bwMode="auto">
          <a:xfrm>
            <a:off x="5897563" y="2647950"/>
            <a:ext cx="515937"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solidFill>
                  <a:srgbClr val="000099"/>
                </a:solidFill>
                <a:latin typeface="Times New Roman" panose="02020603050405020304" pitchFamily="18" charset="0"/>
              </a:rPr>
              <a:t>S1</a:t>
            </a:r>
          </a:p>
        </p:txBody>
      </p:sp>
      <p:sp>
        <p:nvSpPr>
          <p:cNvPr id="53300" name="Rectangle 52"/>
          <p:cNvSpPr>
            <a:spLocks noChangeArrowheads="1"/>
          </p:cNvSpPr>
          <p:nvPr/>
        </p:nvSpPr>
        <p:spPr bwMode="auto">
          <a:xfrm>
            <a:off x="6440488" y="2651125"/>
            <a:ext cx="515937"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solidFill>
                  <a:srgbClr val="000099"/>
                </a:solidFill>
                <a:latin typeface="Times New Roman" panose="02020603050405020304" pitchFamily="18" charset="0"/>
              </a:rPr>
              <a:t>S2</a:t>
            </a:r>
          </a:p>
        </p:txBody>
      </p:sp>
      <p:sp>
        <p:nvSpPr>
          <p:cNvPr id="53301" name="Rectangle 53"/>
          <p:cNvSpPr>
            <a:spLocks noChangeArrowheads="1"/>
          </p:cNvSpPr>
          <p:nvPr/>
        </p:nvSpPr>
        <p:spPr bwMode="auto">
          <a:xfrm>
            <a:off x="6945313" y="2651125"/>
            <a:ext cx="1090612"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solidFill>
                  <a:srgbClr val="000099"/>
                </a:solidFill>
                <a:latin typeface="Times New Roman" panose="02020603050405020304" pitchFamily="18" charset="0"/>
              </a:rPr>
              <a:t>Others</a:t>
            </a:r>
          </a:p>
        </p:txBody>
      </p:sp>
      <p:sp>
        <p:nvSpPr>
          <p:cNvPr id="53302" name="Rectangle 54"/>
          <p:cNvSpPr>
            <a:spLocks noChangeArrowheads="1"/>
          </p:cNvSpPr>
          <p:nvPr/>
        </p:nvSpPr>
        <p:spPr bwMode="auto">
          <a:xfrm>
            <a:off x="8069263" y="2649538"/>
            <a:ext cx="533400"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p>
            <a:pPr algn="ctr"/>
            <a:r>
              <a:rPr lang="en-US" sz="2400" b="1">
                <a:solidFill>
                  <a:srgbClr val="000099"/>
                </a:solidFill>
                <a:latin typeface="Times New Roman" panose="02020603050405020304" pitchFamily="18" charset="0"/>
              </a:rPr>
              <a:t>Key</a:t>
            </a:r>
          </a:p>
        </p:txBody>
      </p:sp>
      <p:sp>
        <p:nvSpPr>
          <p:cNvPr id="53339" name="Rectangle 91"/>
          <p:cNvSpPr>
            <a:spLocks noChangeArrowheads="1"/>
          </p:cNvSpPr>
          <p:nvPr/>
        </p:nvSpPr>
        <p:spPr bwMode="auto">
          <a:xfrm>
            <a:off x="3081338" y="2641600"/>
            <a:ext cx="515937"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solidFill>
                  <a:srgbClr val="000099"/>
                </a:solidFill>
                <a:latin typeface="Times New Roman" panose="02020603050405020304" pitchFamily="18" charset="0"/>
              </a:rPr>
              <a:t>S1</a:t>
            </a:r>
          </a:p>
        </p:txBody>
      </p:sp>
      <p:sp>
        <p:nvSpPr>
          <p:cNvPr id="53340" name="Rectangle 92"/>
          <p:cNvSpPr>
            <a:spLocks noChangeArrowheads="1"/>
          </p:cNvSpPr>
          <p:nvPr/>
        </p:nvSpPr>
        <p:spPr bwMode="auto">
          <a:xfrm>
            <a:off x="3624263" y="2644775"/>
            <a:ext cx="515937"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solidFill>
                  <a:srgbClr val="000099"/>
                </a:solidFill>
                <a:latin typeface="Times New Roman" panose="02020603050405020304" pitchFamily="18" charset="0"/>
              </a:rPr>
              <a:t>S2</a:t>
            </a:r>
          </a:p>
        </p:txBody>
      </p:sp>
      <p:sp>
        <p:nvSpPr>
          <p:cNvPr id="53341" name="Rectangle 93"/>
          <p:cNvSpPr>
            <a:spLocks noChangeArrowheads="1"/>
          </p:cNvSpPr>
          <p:nvPr/>
        </p:nvSpPr>
        <p:spPr bwMode="auto">
          <a:xfrm>
            <a:off x="4129088" y="2644775"/>
            <a:ext cx="1090612"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solidFill>
                  <a:srgbClr val="000099"/>
                </a:solidFill>
                <a:latin typeface="Times New Roman" panose="02020603050405020304" pitchFamily="18" charset="0"/>
              </a:rPr>
              <a:t>Others</a:t>
            </a:r>
          </a:p>
        </p:txBody>
      </p:sp>
      <p:sp>
        <p:nvSpPr>
          <p:cNvPr id="53342" name="Rectangle 94"/>
          <p:cNvSpPr>
            <a:spLocks noChangeArrowheads="1"/>
          </p:cNvSpPr>
          <p:nvPr/>
        </p:nvSpPr>
        <p:spPr bwMode="auto">
          <a:xfrm>
            <a:off x="5256213" y="2644775"/>
            <a:ext cx="533400"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p>
            <a:pPr algn="ctr"/>
            <a:r>
              <a:rPr lang="en-US" sz="2400" b="1">
                <a:solidFill>
                  <a:srgbClr val="000099"/>
                </a:solidFill>
                <a:latin typeface="Times New Roman" panose="02020603050405020304" pitchFamily="18" charset="0"/>
              </a:rPr>
              <a:t>Key</a:t>
            </a:r>
          </a:p>
        </p:txBody>
      </p:sp>
      <p:sp>
        <p:nvSpPr>
          <p:cNvPr id="53346" name="AutoShape 98"/>
          <p:cNvSpPr>
            <a:spLocks noChangeArrowheads="1"/>
          </p:cNvSpPr>
          <p:nvPr/>
        </p:nvSpPr>
        <p:spPr bwMode="gray">
          <a:xfrm rot="10800000">
            <a:off x="57150" y="95250"/>
            <a:ext cx="3733800" cy="4572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3366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anchor="ctr"/>
          <a:lstStyle>
            <a:lvl1pPr marL="168275" indent="-1682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3200" b="1">
                <a:solidFill>
                  <a:srgbClr val="FF0000"/>
                </a:solidFill>
                <a:latin typeface="Times New Roman" panose="02020603050405020304" pitchFamily="18" charset="0"/>
              </a:rPr>
              <a:t>II. While you listen</a:t>
            </a:r>
          </a:p>
        </p:txBody>
      </p:sp>
      <p:sp>
        <p:nvSpPr>
          <p:cNvPr id="53347" name="AutoShape 99">
            <a:hlinkClick r:id="" action="ppaction://noaction" highlightClick="1"/>
          </p:cNvPr>
          <p:cNvSpPr>
            <a:spLocks noChangeArrowheads="1"/>
          </p:cNvSpPr>
          <p:nvPr/>
        </p:nvSpPr>
        <p:spPr bwMode="auto">
          <a:xfrm>
            <a:off x="-990600" y="-609600"/>
            <a:ext cx="11811000" cy="8229600"/>
          </a:xfrm>
          <a:prstGeom prst="actionButtonBlank">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348" name="AutoShape 100">
            <a:hlinkClick r:id="" action="ppaction://noaction" highlightClick="1"/>
          </p:cNvPr>
          <p:cNvSpPr>
            <a:spLocks noChangeArrowheads="1"/>
          </p:cNvSpPr>
          <p:nvPr/>
        </p:nvSpPr>
        <p:spPr bwMode="auto">
          <a:xfrm>
            <a:off x="-1308100" y="-320675"/>
            <a:ext cx="11811000" cy="8229600"/>
          </a:xfrm>
          <a:prstGeom prst="actionButtonBlank">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349" name="Text Box 173"/>
          <p:cNvSpPr txBox="1">
            <a:spLocks noChangeArrowheads="1"/>
          </p:cNvSpPr>
          <p:nvPr/>
        </p:nvSpPr>
        <p:spPr bwMode="auto">
          <a:xfrm>
            <a:off x="990600" y="371792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90992" name="Text Box 176"/>
          <p:cNvSpPr txBox="1">
            <a:spLocks noChangeArrowheads="1"/>
          </p:cNvSpPr>
          <p:nvPr/>
        </p:nvSpPr>
        <p:spPr bwMode="auto">
          <a:xfrm>
            <a:off x="914400" y="3241675"/>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healthy</a:t>
            </a:r>
          </a:p>
        </p:txBody>
      </p:sp>
      <p:sp>
        <p:nvSpPr>
          <p:cNvPr id="53351" name="Text Box 178"/>
          <p:cNvSpPr txBox="1">
            <a:spLocks noChangeArrowheads="1"/>
          </p:cNvSpPr>
          <p:nvPr/>
        </p:nvSpPr>
        <p:spPr bwMode="auto">
          <a:xfrm>
            <a:off x="1219200" y="425132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90995" name="Text Box 179"/>
          <p:cNvSpPr txBox="1">
            <a:spLocks noChangeArrowheads="1"/>
          </p:cNvSpPr>
          <p:nvPr/>
        </p:nvSpPr>
        <p:spPr bwMode="auto">
          <a:xfrm>
            <a:off x="914400" y="377825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strong</a:t>
            </a:r>
          </a:p>
        </p:txBody>
      </p:sp>
      <p:sp>
        <p:nvSpPr>
          <p:cNvPr id="290996" name="Text Box 180"/>
          <p:cNvSpPr txBox="1">
            <a:spLocks noChangeArrowheads="1"/>
          </p:cNvSpPr>
          <p:nvPr/>
        </p:nvSpPr>
        <p:spPr bwMode="auto">
          <a:xfrm>
            <a:off x="914400" y="4251325"/>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young</a:t>
            </a:r>
          </a:p>
        </p:txBody>
      </p:sp>
      <p:sp>
        <p:nvSpPr>
          <p:cNvPr id="290997" name="Text Box 181"/>
          <p:cNvSpPr txBox="1">
            <a:spLocks noChangeArrowheads="1"/>
          </p:cNvSpPr>
          <p:nvPr/>
        </p:nvSpPr>
        <p:spPr bwMode="auto">
          <a:xfrm>
            <a:off x="914400" y="4784725"/>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cloudy</a:t>
            </a:r>
          </a:p>
        </p:txBody>
      </p:sp>
      <p:sp>
        <p:nvSpPr>
          <p:cNvPr id="290998" name="Text Box 182"/>
          <p:cNvSpPr txBox="1">
            <a:spLocks noChangeArrowheads="1"/>
          </p:cNvSpPr>
          <p:nvPr/>
        </p:nvSpPr>
        <p:spPr bwMode="auto">
          <a:xfrm>
            <a:off x="914400" y="541337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highest</a:t>
            </a:r>
          </a:p>
        </p:txBody>
      </p:sp>
      <p:sp>
        <p:nvSpPr>
          <p:cNvPr id="290999" name="Text Box 183"/>
          <p:cNvSpPr txBox="1">
            <a:spLocks noChangeArrowheads="1"/>
          </p:cNvSpPr>
          <p:nvPr/>
        </p:nvSpPr>
        <p:spPr bwMode="auto">
          <a:xfrm>
            <a:off x="914400" y="59277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0000CC"/>
                </a:solidFill>
              </a:rPr>
              <a:t>wonderful</a:t>
            </a:r>
            <a:endParaRPr lang="en-US" b="1">
              <a:solidFill>
                <a:srgbClr val="0000CC"/>
              </a:solidFill>
            </a:endParaRPr>
          </a:p>
        </p:txBody>
      </p:sp>
      <p:sp>
        <p:nvSpPr>
          <p:cNvPr id="53357" name="Line 109"/>
          <p:cNvSpPr>
            <a:spLocks noChangeShapeType="1"/>
          </p:cNvSpPr>
          <p:nvPr/>
        </p:nvSpPr>
        <p:spPr bwMode="auto">
          <a:xfrm>
            <a:off x="1143000" y="1066800"/>
            <a:ext cx="8382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358" name="Line 110"/>
          <p:cNvSpPr>
            <a:spLocks noChangeShapeType="1"/>
          </p:cNvSpPr>
          <p:nvPr/>
        </p:nvSpPr>
        <p:spPr bwMode="auto">
          <a:xfrm>
            <a:off x="6553200" y="1066800"/>
            <a:ext cx="19812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ontrols>
      <mc:AlternateContent xmlns:mc="http://schemas.openxmlformats.org/markup-compatibility/2006">
        <mc:Choice xmlns:v="urn:schemas-microsoft-com:vml" Requires="v">
          <p:control spid="53788" name="CheckBox1" r:id="rId2" imgW="304920" imgH="457200"/>
        </mc:Choice>
        <mc:Fallback>
          <p:control name="CheckBox1" r:id="rId2" imgW="304920" imgH="457200">
            <p:pic>
              <p:nvPicPr>
                <p:cNvPr id="53303" name="CheckBox1"/>
                <p:cNvPicPr preferRelativeResize="0">
                  <a:picLocks noChangeArrowheads="1" noChangeShapeType="1"/>
                </p:cNvPicPr>
                <p:nvPr/>
              </p:nvPicPr>
              <p:blipFill>
                <a:blip r:embed="rId52"/>
                <a:srcRect/>
                <a:stretch>
                  <a:fillRect/>
                </a:stretch>
              </p:blipFill>
              <p:spPr bwMode="auto">
                <a:xfrm>
                  <a:off x="3200400" y="37941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89" name="CheckBox2" r:id="rId3" imgW="304920" imgH="457200"/>
        </mc:Choice>
        <mc:Fallback>
          <p:control name="CheckBox2" r:id="rId3" imgW="304920" imgH="457200">
            <p:pic>
              <p:nvPicPr>
                <p:cNvPr id="53304" name="CheckBox2"/>
                <p:cNvPicPr preferRelativeResize="0">
                  <a:picLocks noChangeArrowheads="1" noChangeShapeType="1"/>
                </p:cNvPicPr>
                <p:nvPr/>
              </p:nvPicPr>
              <p:blipFill>
                <a:blip r:embed="rId52"/>
                <a:srcRect/>
                <a:stretch>
                  <a:fillRect/>
                </a:stretch>
              </p:blipFill>
              <p:spPr bwMode="auto">
                <a:xfrm>
                  <a:off x="3200400" y="32607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0" name="CheckBox3" r:id="rId4" imgW="304920" imgH="457200"/>
        </mc:Choice>
        <mc:Fallback>
          <p:control name="CheckBox3" r:id="rId4" imgW="304920" imgH="457200">
            <p:pic>
              <p:nvPicPr>
                <p:cNvPr id="53305" name="CheckBox3"/>
                <p:cNvPicPr preferRelativeResize="0">
                  <a:picLocks noChangeArrowheads="1" noChangeShapeType="1"/>
                </p:cNvPicPr>
                <p:nvPr/>
              </p:nvPicPr>
              <p:blipFill>
                <a:blip r:embed="rId52"/>
                <a:srcRect/>
                <a:stretch>
                  <a:fillRect/>
                </a:stretch>
              </p:blipFill>
              <p:spPr bwMode="auto">
                <a:xfrm>
                  <a:off x="3200400" y="4327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1" name="CheckBox4" r:id="rId5" imgW="304920" imgH="457200"/>
        </mc:Choice>
        <mc:Fallback>
          <p:control name="CheckBox4" r:id="rId5" imgW="304920" imgH="457200">
            <p:pic>
              <p:nvPicPr>
                <p:cNvPr id="53306" name="CheckBox4"/>
                <p:cNvPicPr preferRelativeResize="0">
                  <a:picLocks noChangeArrowheads="1" noChangeShapeType="1"/>
                </p:cNvPicPr>
                <p:nvPr/>
              </p:nvPicPr>
              <p:blipFill>
                <a:blip r:embed="rId52"/>
                <a:srcRect/>
                <a:stretch>
                  <a:fillRect/>
                </a:stretch>
              </p:blipFill>
              <p:spPr bwMode="auto">
                <a:xfrm>
                  <a:off x="3200400" y="48609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2" name="CheckBox5" r:id="rId6" imgW="304920" imgH="457200"/>
        </mc:Choice>
        <mc:Fallback>
          <p:control name="CheckBox5" r:id="rId6" imgW="304920" imgH="457200">
            <p:pic>
              <p:nvPicPr>
                <p:cNvPr id="53307" name="CheckBox5"/>
                <p:cNvPicPr preferRelativeResize="0">
                  <a:picLocks noChangeArrowheads="1" noChangeShapeType="1"/>
                </p:cNvPicPr>
                <p:nvPr/>
              </p:nvPicPr>
              <p:blipFill>
                <a:blip r:embed="rId52"/>
                <a:srcRect/>
                <a:stretch>
                  <a:fillRect/>
                </a:stretch>
              </p:blipFill>
              <p:spPr bwMode="auto">
                <a:xfrm>
                  <a:off x="3200400" y="53943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3" name="CheckBox6" r:id="rId7" imgW="304920" imgH="457200"/>
        </mc:Choice>
        <mc:Fallback>
          <p:control name="CheckBox6" r:id="rId7" imgW="304920" imgH="457200">
            <p:pic>
              <p:nvPicPr>
                <p:cNvPr id="53308" name="CheckBox6"/>
                <p:cNvPicPr preferRelativeResize="0">
                  <a:picLocks noChangeArrowheads="1" noChangeShapeType="1"/>
                </p:cNvPicPr>
                <p:nvPr/>
              </p:nvPicPr>
              <p:blipFill>
                <a:blip r:embed="rId52"/>
                <a:srcRect/>
                <a:stretch>
                  <a:fillRect/>
                </a:stretch>
              </p:blipFill>
              <p:spPr bwMode="auto">
                <a:xfrm>
                  <a:off x="3200400" y="5851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4" name="CheckBox7" r:id="rId8" imgW="304920" imgH="457200"/>
        </mc:Choice>
        <mc:Fallback>
          <p:control name="CheckBox7" r:id="rId8" imgW="304920" imgH="457200">
            <p:pic>
              <p:nvPicPr>
                <p:cNvPr id="53309" name="CheckBox7"/>
                <p:cNvPicPr preferRelativeResize="0">
                  <a:picLocks noChangeArrowheads="1" noChangeShapeType="1"/>
                </p:cNvPicPr>
                <p:nvPr/>
              </p:nvPicPr>
              <p:blipFill>
                <a:blip r:embed="rId53"/>
                <a:srcRect/>
                <a:stretch>
                  <a:fillRect/>
                </a:stretch>
              </p:blipFill>
              <p:spPr bwMode="auto">
                <a:xfrm>
                  <a:off x="3733800" y="37941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5" name="CheckBox8" r:id="rId9" imgW="304920" imgH="457200"/>
        </mc:Choice>
        <mc:Fallback>
          <p:control name="CheckBox8" r:id="rId9" imgW="304920" imgH="457200">
            <p:pic>
              <p:nvPicPr>
                <p:cNvPr id="53310" name="CheckBox8"/>
                <p:cNvPicPr preferRelativeResize="0">
                  <a:picLocks noChangeArrowheads="1" noChangeShapeType="1"/>
                </p:cNvPicPr>
                <p:nvPr/>
              </p:nvPicPr>
              <p:blipFill>
                <a:blip r:embed="rId53"/>
                <a:srcRect/>
                <a:stretch>
                  <a:fillRect/>
                </a:stretch>
              </p:blipFill>
              <p:spPr bwMode="auto">
                <a:xfrm>
                  <a:off x="3733800" y="32607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6" name="CheckBox9" r:id="rId10" imgW="304920" imgH="457200"/>
        </mc:Choice>
        <mc:Fallback>
          <p:control name="CheckBox9" r:id="rId10" imgW="304920" imgH="457200">
            <p:pic>
              <p:nvPicPr>
                <p:cNvPr id="53311" name="CheckBox9"/>
                <p:cNvPicPr preferRelativeResize="0">
                  <a:picLocks noChangeArrowheads="1" noChangeShapeType="1"/>
                </p:cNvPicPr>
                <p:nvPr/>
              </p:nvPicPr>
              <p:blipFill>
                <a:blip r:embed="rId52"/>
                <a:srcRect/>
                <a:stretch>
                  <a:fillRect/>
                </a:stretch>
              </p:blipFill>
              <p:spPr bwMode="auto">
                <a:xfrm>
                  <a:off x="3733800" y="4327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7" name="CheckBox10" r:id="rId11" imgW="304920" imgH="457200"/>
        </mc:Choice>
        <mc:Fallback>
          <p:control name="CheckBox10" r:id="rId11" imgW="304920" imgH="457200">
            <p:pic>
              <p:nvPicPr>
                <p:cNvPr id="53312" name="CheckBox10"/>
                <p:cNvPicPr preferRelativeResize="0">
                  <a:picLocks noChangeArrowheads="1" noChangeShapeType="1"/>
                </p:cNvPicPr>
                <p:nvPr/>
              </p:nvPicPr>
              <p:blipFill>
                <a:blip r:embed="rId52"/>
                <a:srcRect/>
                <a:stretch>
                  <a:fillRect/>
                </a:stretch>
              </p:blipFill>
              <p:spPr bwMode="auto">
                <a:xfrm>
                  <a:off x="3733800" y="48609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8" name="CheckBox11" r:id="rId12" imgW="304920" imgH="457200"/>
        </mc:Choice>
        <mc:Fallback>
          <p:control name="CheckBox11" r:id="rId12" imgW="304920" imgH="457200">
            <p:pic>
              <p:nvPicPr>
                <p:cNvPr id="53313" name="CheckBox11"/>
                <p:cNvPicPr preferRelativeResize="0">
                  <a:picLocks noChangeArrowheads="1" noChangeShapeType="1"/>
                </p:cNvPicPr>
                <p:nvPr/>
              </p:nvPicPr>
              <p:blipFill>
                <a:blip r:embed="rId52"/>
                <a:srcRect/>
                <a:stretch>
                  <a:fillRect/>
                </a:stretch>
              </p:blipFill>
              <p:spPr bwMode="auto">
                <a:xfrm>
                  <a:off x="3733800" y="53943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799" name="CheckBox12" r:id="rId13" imgW="304920" imgH="457200"/>
        </mc:Choice>
        <mc:Fallback>
          <p:control name="CheckBox12" r:id="rId13" imgW="304920" imgH="457200">
            <p:pic>
              <p:nvPicPr>
                <p:cNvPr id="53314" name="CheckBox12"/>
                <p:cNvPicPr preferRelativeResize="0">
                  <a:picLocks noChangeArrowheads="1" noChangeShapeType="1"/>
                </p:cNvPicPr>
                <p:nvPr/>
              </p:nvPicPr>
              <p:blipFill>
                <a:blip r:embed="rId52"/>
                <a:srcRect/>
                <a:stretch>
                  <a:fillRect/>
                </a:stretch>
              </p:blipFill>
              <p:spPr bwMode="auto">
                <a:xfrm>
                  <a:off x="3733800" y="5851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0" name="CheckBox13" r:id="rId14" imgW="304920" imgH="457200"/>
        </mc:Choice>
        <mc:Fallback>
          <p:control name="CheckBox13" r:id="rId14" imgW="304920" imgH="457200">
            <p:pic>
              <p:nvPicPr>
                <p:cNvPr id="53315" name="CheckBox13"/>
                <p:cNvPicPr preferRelativeResize="0">
                  <a:picLocks noChangeArrowheads="1" noChangeShapeType="1"/>
                </p:cNvPicPr>
                <p:nvPr/>
              </p:nvPicPr>
              <p:blipFill>
                <a:blip r:embed="rId52"/>
                <a:srcRect/>
                <a:stretch>
                  <a:fillRect/>
                </a:stretch>
              </p:blipFill>
              <p:spPr bwMode="auto">
                <a:xfrm>
                  <a:off x="4495800" y="37941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1" name="CheckBox14" r:id="rId15" imgW="304920" imgH="457200"/>
        </mc:Choice>
        <mc:Fallback>
          <p:control name="CheckBox14" r:id="rId15" imgW="304920" imgH="457200">
            <p:pic>
              <p:nvPicPr>
                <p:cNvPr id="53316" name="CheckBox14"/>
                <p:cNvPicPr preferRelativeResize="0">
                  <a:picLocks noChangeArrowheads="1" noChangeShapeType="1"/>
                </p:cNvPicPr>
                <p:nvPr/>
              </p:nvPicPr>
              <p:blipFill>
                <a:blip r:embed="rId52"/>
                <a:srcRect/>
                <a:stretch>
                  <a:fillRect/>
                </a:stretch>
              </p:blipFill>
              <p:spPr bwMode="auto">
                <a:xfrm>
                  <a:off x="4495800" y="32607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2" name="CheckBox15" r:id="rId16" imgW="304920" imgH="457200"/>
        </mc:Choice>
        <mc:Fallback>
          <p:control name="CheckBox15" r:id="rId16" imgW="304920" imgH="457200">
            <p:pic>
              <p:nvPicPr>
                <p:cNvPr id="53317" name="CheckBox15"/>
                <p:cNvPicPr preferRelativeResize="0">
                  <a:picLocks noChangeArrowheads="1" noChangeShapeType="1"/>
                </p:cNvPicPr>
                <p:nvPr/>
              </p:nvPicPr>
              <p:blipFill>
                <a:blip r:embed="rId52"/>
                <a:srcRect/>
                <a:stretch>
                  <a:fillRect/>
                </a:stretch>
              </p:blipFill>
              <p:spPr bwMode="auto">
                <a:xfrm>
                  <a:off x="4495800" y="4327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3" name="CheckBox16" r:id="rId17" imgW="304920" imgH="457200"/>
        </mc:Choice>
        <mc:Fallback>
          <p:control name="CheckBox16" r:id="rId17" imgW="304920" imgH="457200">
            <p:pic>
              <p:nvPicPr>
                <p:cNvPr id="53318" name="CheckBox16"/>
                <p:cNvPicPr preferRelativeResize="0">
                  <a:picLocks noChangeArrowheads="1" noChangeShapeType="1"/>
                </p:cNvPicPr>
                <p:nvPr/>
              </p:nvPicPr>
              <p:blipFill>
                <a:blip r:embed="rId52"/>
                <a:srcRect/>
                <a:stretch>
                  <a:fillRect/>
                </a:stretch>
              </p:blipFill>
              <p:spPr bwMode="auto">
                <a:xfrm>
                  <a:off x="4495800" y="48609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4" name="CheckBox17" r:id="rId18" imgW="304920" imgH="457200"/>
        </mc:Choice>
        <mc:Fallback>
          <p:control name="CheckBox17" r:id="rId18" imgW="304920" imgH="457200">
            <p:pic>
              <p:nvPicPr>
                <p:cNvPr id="53319" name="CheckBox17"/>
                <p:cNvPicPr preferRelativeResize="0">
                  <a:picLocks noChangeArrowheads="1" noChangeShapeType="1"/>
                </p:cNvPicPr>
                <p:nvPr/>
              </p:nvPicPr>
              <p:blipFill>
                <a:blip r:embed="rId52"/>
                <a:srcRect/>
                <a:stretch>
                  <a:fillRect/>
                </a:stretch>
              </p:blipFill>
              <p:spPr bwMode="auto">
                <a:xfrm>
                  <a:off x="4495800" y="53943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5" name="CheckBox18" r:id="rId19" imgW="304920" imgH="457200"/>
        </mc:Choice>
        <mc:Fallback>
          <p:control name="CheckBox18" r:id="rId19" imgW="304920" imgH="457200">
            <p:pic>
              <p:nvPicPr>
                <p:cNvPr id="53320" name="CheckBox18"/>
                <p:cNvPicPr preferRelativeResize="0">
                  <a:picLocks noChangeArrowheads="1" noChangeShapeType="1"/>
                </p:cNvPicPr>
                <p:nvPr/>
              </p:nvPicPr>
              <p:blipFill>
                <a:blip r:embed="rId52"/>
                <a:srcRect/>
                <a:stretch>
                  <a:fillRect/>
                </a:stretch>
              </p:blipFill>
              <p:spPr bwMode="auto">
                <a:xfrm>
                  <a:off x="4495800" y="5851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6" name="CheckBox19" r:id="rId20" imgW="304920" imgH="457200"/>
        </mc:Choice>
        <mc:Fallback>
          <p:control name="CheckBox19" r:id="rId20" imgW="304920" imgH="457200">
            <p:pic>
              <p:nvPicPr>
                <p:cNvPr id="53321" name="CheckBox19"/>
                <p:cNvPicPr preferRelativeResize="0">
                  <a:picLocks noChangeArrowheads="1" noChangeShapeType="1"/>
                </p:cNvPicPr>
                <p:nvPr/>
              </p:nvPicPr>
              <p:blipFill>
                <a:blip r:embed="rId52"/>
                <a:srcRect/>
                <a:stretch>
                  <a:fillRect/>
                </a:stretch>
              </p:blipFill>
              <p:spPr bwMode="auto">
                <a:xfrm>
                  <a:off x="6096000" y="37941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7" name="CheckBox20" r:id="rId21" imgW="304920" imgH="457200"/>
        </mc:Choice>
        <mc:Fallback>
          <p:control name="CheckBox20" r:id="rId21" imgW="304920" imgH="457200">
            <p:pic>
              <p:nvPicPr>
                <p:cNvPr id="53322" name="CheckBox20"/>
                <p:cNvPicPr preferRelativeResize="0">
                  <a:picLocks noChangeArrowheads="1" noChangeShapeType="1"/>
                </p:cNvPicPr>
                <p:nvPr/>
              </p:nvPicPr>
              <p:blipFill>
                <a:blip r:embed="rId52"/>
                <a:srcRect/>
                <a:stretch>
                  <a:fillRect/>
                </a:stretch>
              </p:blipFill>
              <p:spPr bwMode="auto">
                <a:xfrm>
                  <a:off x="6096000" y="32607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8" name="CheckBox21" r:id="rId22" imgW="304920" imgH="457200"/>
        </mc:Choice>
        <mc:Fallback>
          <p:control name="CheckBox21" r:id="rId22" imgW="304920" imgH="457200">
            <p:pic>
              <p:nvPicPr>
                <p:cNvPr id="53323" name="CheckBox21"/>
                <p:cNvPicPr preferRelativeResize="0">
                  <a:picLocks noChangeArrowheads="1" noChangeShapeType="1"/>
                </p:cNvPicPr>
                <p:nvPr/>
              </p:nvPicPr>
              <p:blipFill>
                <a:blip r:embed="rId52"/>
                <a:srcRect/>
                <a:stretch>
                  <a:fillRect/>
                </a:stretch>
              </p:blipFill>
              <p:spPr bwMode="auto">
                <a:xfrm>
                  <a:off x="6096000" y="4327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09" name="CheckBox22" r:id="rId23" imgW="304920" imgH="457200"/>
        </mc:Choice>
        <mc:Fallback>
          <p:control name="CheckBox22" r:id="rId23" imgW="304920" imgH="457200">
            <p:pic>
              <p:nvPicPr>
                <p:cNvPr id="53324" name="CheckBox22"/>
                <p:cNvPicPr preferRelativeResize="0">
                  <a:picLocks noChangeArrowheads="1" noChangeShapeType="1"/>
                </p:cNvPicPr>
                <p:nvPr/>
              </p:nvPicPr>
              <p:blipFill>
                <a:blip r:embed="rId52"/>
                <a:srcRect/>
                <a:stretch>
                  <a:fillRect/>
                </a:stretch>
              </p:blipFill>
              <p:spPr bwMode="auto">
                <a:xfrm>
                  <a:off x="6096000" y="48609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0" name="CheckBox23" r:id="rId24" imgW="304920" imgH="457200"/>
        </mc:Choice>
        <mc:Fallback>
          <p:control name="CheckBox23" r:id="rId24" imgW="304920" imgH="457200">
            <p:pic>
              <p:nvPicPr>
                <p:cNvPr id="53325" name="CheckBox23"/>
                <p:cNvPicPr preferRelativeResize="0">
                  <a:picLocks noChangeArrowheads="1" noChangeShapeType="1"/>
                </p:cNvPicPr>
                <p:nvPr/>
              </p:nvPicPr>
              <p:blipFill>
                <a:blip r:embed="rId52"/>
                <a:srcRect/>
                <a:stretch>
                  <a:fillRect/>
                </a:stretch>
              </p:blipFill>
              <p:spPr bwMode="auto">
                <a:xfrm>
                  <a:off x="6096000" y="53943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1" name="CheckBox24" r:id="rId25" imgW="304920" imgH="457200"/>
        </mc:Choice>
        <mc:Fallback>
          <p:control name="CheckBox24" r:id="rId25" imgW="304920" imgH="457200">
            <p:pic>
              <p:nvPicPr>
                <p:cNvPr id="53326" name="CheckBox24"/>
                <p:cNvPicPr preferRelativeResize="0">
                  <a:picLocks noChangeArrowheads="1" noChangeShapeType="1"/>
                </p:cNvPicPr>
                <p:nvPr/>
              </p:nvPicPr>
              <p:blipFill>
                <a:blip r:embed="rId52"/>
                <a:srcRect/>
                <a:stretch>
                  <a:fillRect/>
                </a:stretch>
              </p:blipFill>
              <p:spPr bwMode="auto">
                <a:xfrm>
                  <a:off x="6096000" y="5851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2" name="CheckBox25" r:id="rId26" imgW="304920" imgH="457200"/>
        </mc:Choice>
        <mc:Fallback>
          <p:control name="CheckBox25" r:id="rId26" imgW="304920" imgH="457200">
            <p:pic>
              <p:nvPicPr>
                <p:cNvPr id="53327" name="CheckBox25"/>
                <p:cNvPicPr preferRelativeResize="0">
                  <a:picLocks noChangeArrowheads="1" noChangeShapeType="1"/>
                </p:cNvPicPr>
                <p:nvPr/>
              </p:nvPicPr>
              <p:blipFill>
                <a:blip r:embed="rId52"/>
                <a:srcRect/>
                <a:stretch>
                  <a:fillRect/>
                </a:stretch>
              </p:blipFill>
              <p:spPr bwMode="auto">
                <a:xfrm>
                  <a:off x="6629400" y="37941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3" name="CheckBox26" r:id="rId27" imgW="304920" imgH="457200"/>
        </mc:Choice>
        <mc:Fallback>
          <p:control name="CheckBox26" r:id="rId27" imgW="304920" imgH="457200">
            <p:pic>
              <p:nvPicPr>
                <p:cNvPr id="53328" name="CheckBox26"/>
                <p:cNvPicPr preferRelativeResize="0">
                  <a:picLocks noChangeArrowheads="1" noChangeShapeType="1"/>
                </p:cNvPicPr>
                <p:nvPr/>
              </p:nvPicPr>
              <p:blipFill>
                <a:blip r:embed="rId53"/>
                <a:srcRect/>
                <a:stretch>
                  <a:fillRect/>
                </a:stretch>
              </p:blipFill>
              <p:spPr bwMode="auto">
                <a:xfrm>
                  <a:off x="6629400" y="32607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4" name="CheckBox27" r:id="rId28" imgW="304920" imgH="457200"/>
        </mc:Choice>
        <mc:Fallback>
          <p:control name="CheckBox27" r:id="rId28" imgW="304920" imgH="457200">
            <p:pic>
              <p:nvPicPr>
                <p:cNvPr id="53329" name="CheckBox27"/>
                <p:cNvPicPr preferRelativeResize="0">
                  <a:picLocks noChangeArrowheads="1" noChangeShapeType="1"/>
                </p:cNvPicPr>
                <p:nvPr/>
              </p:nvPicPr>
              <p:blipFill>
                <a:blip r:embed="rId52"/>
                <a:srcRect/>
                <a:stretch>
                  <a:fillRect/>
                </a:stretch>
              </p:blipFill>
              <p:spPr bwMode="auto">
                <a:xfrm>
                  <a:off x="6629400" y="4327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5" name="CheckBox28" r:id="rId29" imgW="304920" imgH="457200"/>
        </mc:Choice>
        <mc:Fallback>
          <p:control name="CheckBox28" r:id="rId29" imgW="304920" imgH="457200">
            <p:pic>
              <p:nvPicPr>
                <p:cNvPr id="53330" name="CheckBox28"/>
                <p:cNvPicPr preferRelativeResize="0">
                  <a:picLocks noChangeArrowheads="1" noChangeShapeType="1"/>
                </p:cNvPicPr>
                <p:nvPr/>
              </p:nvPicPr>
              <p:blipFill>
                <a:blip r:embed="rId52"/>
                <a:srcRect/>
                <a:stretch>
                  <a:fillRect/>
                </a:stretch>
              </p:blipFill>
              <p:spPr bwMode="auto">
                <a:xfrm>
                  <a:off x="6629400" y="48609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6" name="CheckBox29" r:id="rId30" imgW="304920" imgH="457200"/>
        </mc:Choice>
        <mc:Fallback>
          <p:control name="CheckBox29" r:id="rId30" imgW="304920" imgH="457200">
            <p:pic>
              <p:nvPicPr>
                <p:cNvPr id="53331" name="CheckBox29"/>
                <p:cNvPicPr preferRelativeResize="0">
                  <a:picLocks noChangeArrowheads="1" noChangeShapeType="1"/>
                </p:cNvPicPr>
                <p:nvPr/>
              </p:nvPicPr>
              <p:blipFill>
                <a:blip r:embed="rId52"/>
                <a:srcRect/>
                <a:stretch>
                  <a:fillRect/>
                </a:stretch>
              </p:blipFill>
              <p:spPr bwMode="auto">
                <a:xfrm>
                  <a:off x="6629400" y="53943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7" name="CheckBox30" r:id="rId31" imgW="304920" imgH="457200"/>
        </mc:Choice>
        <mc:Fallback>
          <p:control name="CheckBox30" r:id="rId31" imgW="304920" imgH="457200">
            <p:pic>
              <p:nvPicPr>
                <p:cNvPr id="53332" name="CheckBox30"/>
                <p:cNvPicPr preferRelativeResize="0">
                  <a:picLocks noChangeArrowheads="1" noChangeShapeType="1"/>
                </p:cNvPicPr>
                <p:nvPr/>
              </p:nvPicPr>
              <p:blipFill>
                <a:blip r:embed="rId52"/>
                <a:srcRect/>
                <a:stretch>
                  <a:fillRect/>
                </a:stretch>
              </p:blipFill>
              <p:spPr bwMode="auto">
                <a:xfrm>
                  <a:off x="6629400" y="5851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8" name="CheckBox31" r:id="rId32" imgW="304920" imgH="457200"/>
        </mc:Choice>
        <mc:Fallback>
          <p:control name="CheckBox31" r:id="rId32" imgW="304920" imgH="457200">
            <p:pic>
              <p:nvPicPr>
                <p:cNvPr id="53333" name="CheckBox31"/>
                <p:cNvPicPr preferRelativeResize="0">
                  <a:picLocks noChangeArrowheads="1" noChangeShapeType="1"/>
                </p:cNvPicPr>
                <p:nvPr/>
              </p:nvPicPr>
              <p:blipFill>
                <a:blip r:embed="rId53"/>
                <a:srcRect/>
                <a:stretch>
                  <a:fillRect/>
                </a:stretch>
              </p:blipFill>
              <p:spPr bwMode="auto">
                <a:xfrm>
                  <a:off x="7391400" y="37941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19" name="CheckBox32" r:id="rId33" imgW="304920" imgH="457200"/>
        </mc:Choice>
        <mc:Fallback>
          <p:control name="CheckBox32" r:id="rId33" imgW="304920" imgH="457200">
            <p:pic>
              <p:nvPicPr>
                <p:cNvPr id="53334" name="CheckBox32"/>
                <p:cNvPicPr preferRelativeResize="0">
                  <a:picLocks noChangeArrowheads="1" noChangeShapeType="1"/>
                </p:cNvPicPr>
                <p:nvPr/>
              </p:nvPicPr>
              <p:blipFill>
                <a:blip r:embed="rId53"/>
                <a:srcRect/>
                <a:stretch>
                  <a:fillRect/>
                </a:stretch>
              </p:blipFill>
              <p:spPr bwMode="auto">
                <a:xfrm>
                  <a:off x="7391400" y="32607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20" name="CheckBox33" r:id="rId34" imgW="304920" imgH="457200"/>
        </mc:Choice>
        <mc:Fallback>
          <p:control name="CheckBox33" r:id="rId34" imgW="304920" imgH="457200">
            <p:pic>
              <p:nvPicPr>
                <p:cNvPr id="53335" name="CheckBox33"/>
                <p:cNvPicPr preferRelativeResize="0">
                  <a:picLocks noChangeArrowheads="1" noChangeShapeType="1"/>
                </p:cNvPicPr>
                <p:nvPr/>
              </p:nvPicPr>
              <p:blipFill>
                <a:blip r:embed="rId53"/>
                <a:srcRect/>
                <a:stretch>
                  <a:fillRect/>
                </a:stretch>
              </p:blipFill>
              <p:spPr bwMode="auto">
                <a:xfrm>
                  <a:off x="7391400" y="4327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21" name="CheckBox34" r:id="rId35" imgW="304920" imgH="457200"/>
        </mc:Choice>
        <mc:Fallback>
          <p:control name="CheckBox34" r:id="rId35" imgW="304920" imgH="457200">
            <p:pic>
              <p:nvPicPr>
                <p:cNvPr id="53336" name="CheckBox34"/>
                <p:cNvPicPr preferRelativeResize="0">
                  <a:picLocks noChangeArrowheads="1" noChangeShapeType="1"/>
                </p:cNvPicPr>
                <p:nvPr/>
              </p:nvPicPr>
              <p:blipFill>
                <a:blip r:embed="rId52"/>
                <a:srcRect/>
                <a:stretch>
                  <a:fillRect/>
                </a:stretch>
              </p:blipFill>
              <p:spPr bwMode="auto">
                <a:xfrm>
                  <a:off x="7391400" y="48609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22" name="CheckBox35" r:id="rId36" imgW="304920" imgH="457200"/>
        </mc:Choice>
        <mc:Fallback>
          <p:control name="CheckBox35" r:id="rId36" imgW="304920" imgH="457200">
            <p:pic>
              <p:nvPicPr>
                <p:cNvPr id="53337" name="CheckBox35"/>
                <p:cNvPicPr preferRelativeResize="0">
                  <a:picLocks noChangeArrowheads="1" noChangeShapeType="1"/>
                </p:cNvPicPr>
                <p:nvPr/>
              </p:nvPicPr>
              <p:blipFill>
                <a:blip r:embed="rId52"/>
                <a:srcRect/>
                <a:stretch>
                  <a:fillRect/>
                </a:stretch>
              </p:blipFill>
              <p:spPr bwMode="auto">
                <a:xfrm>
                  <a:off x="7391400" y="53943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23" name="CheckBox36" r:id="rId37" imgW="304920" imgH="457200"/>
        </mc:Choice>
        <mc:Fallback>
          <p:control name="CheckBox36" r:id="rId37" imgW="304920" imgH="457200">
            <p:pic>
              <p:nvPicPr>
                <p:cNvPr id="53338" name="CheckBox36"/>
                <p:cNvPicPr preferRelativeResize="0">
                  <a:picLocks noChangeArrowheads="1" noChangeShapeType="1"/>
                </p:cNvPicPr>
                <p:nvPr/>
              </p:nvPicPr>
              <p:blipFill>
                <a:blip r:embed="rId52"/>
                <a:srcRect/>
                <a:stretch>
                  <a:fillRect/>
                </a:stretch>
              </p:blipFill>
              <p:spPr bwMode="auto">
                <a:xfrm>
                  <a:off x="7391400" y="5851525"/>
                  <a:ext cx="3048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24" name="WindowsMediaPlayer1" r:id="rId38" imgW="5105520" imgH="457200"/>
        </mc:Choice>
        <mc:Fallback>
          <p:control name="WindowsMediaPlayer1" r:id="rId38" imgW="5105520" imgH="457200">
            <p:pic>
              <p:nvPicPr>
                <p:cNvPr id="53343" name="WindowsMediaPlayer1"/>
                <p:cNvPicPr preferRelativeResize="0">
                  <a:picLocks noChangeArrowheads="1" noChangeShapeType="1"/>
                </p:cNvPicPr>
                <p:nvPr/>
              </p:nvPicPr>
              <p:blipFill>
                <a:blip r:embed="rId54"/>
                <a:srcRect/>
                <a:stretch>
                  <a:fillRect/>
                </a:stretch>
              </p:blipFill>
              <p:spPr bwMode="auto">
                <a:xfrm>
                  <a:off x="3943350" y="95250"/>
                  <a:ext cx="51054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25" name="WindowsMediaPlayer2" r:id="rId39" imgW="2743200" imgH="372960"/>
        </mc:Choice>
        <mc:Fallback>
          <p:control name="WindowsMediaPlayer2" r:id="rId39" imgW="2743200" imgH="372960">
            <p:pic>
              <p:nvPicPr>
                <p:cNvPr id="53344" name="WindowsMediaPlayer2"/>
                <p:cNvPicPr preferRelativeResize="0">
                  <a:picLocks noChangeArrowheads="1" noChangeShapeType="1"/>
                </p:cNvPicPr>
                <p:nvPr/>
              </p:nvPicPr>
              <p:blipFill>
                <a:blip r:embed="rId55"/>
                <a:srcRect/>
                <a:stretch>
                  <a:fillRect/>
                </a:stretch>
              </p:blipFill>
              <p:spPr bwMode="auto">
                <a:xfrm>
                  <a:off x="3079750" y="2235200"/>
                  <a:ext cx="2743200" cy="3730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826" name="WindowsMediaPlayer3" r:id="rId40" imgW="2743200" imgH="372960"/>
        </mc:Choice>
        <mc:Fallback>
          <p:control name="WindowsMediaPlayer3" r:id="rId40" imgW="2743200" imgH="372960">
            <p:pic>
              <p:nvPicPr>
                <p:cNvPr id="53345" name="WindowsMediaPlayer3"/>
                <p:cNvPicPr preferRelativeResize="0">
                  <a:picLocks noChangeArrowheads="1" noChangeShapeType="1"/>
                </p:cNvPicPr>
                <p:nvPr/>
              </p:nvPicPr>
              <p:blipFill>
                <a:blip r:embed="rId55"/>
                <a:srcRect/>
                <a:stretch>
                  <a:fillRect/>
                </a:stretch>
              </p:blipFill>
              <p:spPr bwMode="auto">
                <a:xfrm>
                  <a:off x="5899150" y="2235200"/>
                  <a:ext cx="2743200" cy="3730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90992"/>
                                        </p:tgtEl>
                                        <p:attrNameLst>
                                          <p:attrName>style.color</p:attrName>
                                        </p:attrNameLst>
                                      </p:cBhvr>
                                      <p:to>
                                        <a:srgbClr val="FF0000"/>
                                      </p:to>
                                    </p:animClr>
                                  </p:childTnLst>
                                  <p:subTnLst>
                                    <p:audio>
                                      <p:cMediaNode>
                                        <p:cTn display="0" masterRel="sameClick">
                                          <p:stCondLst>
                                            <p:cond evt="begin" delay="0">
                                              <p:tn val="5"/>
                                            </p:cond>
                                          </p:stCondLst>
                                          <p:endCondLst>
                                            <p:cond evt="onStopAudio" delay="0">
                                              <p:tgtEl>
                                                <p:sldTgt/>
                                              </p:tgtEl>
                                            </p:cond>
                                          </p:endCondLst>
                                        </p:cTn>
                                        <p:tgtEl>
                                          <p:sndTgt r:embed="rId42" name="healthy.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290995"/>
                                        </p:tgtEl>
                                        <p:attrNameLst>
                                          <p:attrName>style.color</p:attrName>
                                        </p:attrNameLst>
                                      </p:cBhvr>
                                      <p:to>
                                        <a:srgbClr val="FF0000"/>
                                      </p:to>
                                    </p:animClr>
                                  </p:childTnLst>
                                  <p:subTnLst>
                                    <p:audio>
                                      <p:cMediaNode>
                                        <p:cTn display="0" masterRel="sameClick">
                                          <p:stCondLst>
                                            <p:cond evt="begin" delay="0">
                                              <p:tn val="9"/>
                                            </p:cond>
                                          </p:stCondLst>
                                          <p:endCondLst>
                                            <p:cond evt="onStopAudio" delay="0">
                                              <p:tgtEl>
                                                <p:sldTgt/>
                                              </p:tgtEl>
                                            </p:cond>
                                          </p:endCondLst>
                                        </p:cTn>
                                        <p:tgtEl>
                                          <p:sndTgt r:embed="rId43" name="strong.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290996"/>
                                        </p:tgtEl>
                                        <p:attrNameLst>
                                          <p:attrName>style.color</p:attrName>
                                        </p:attrNameLst>
                                      </p:cBhvr>
                                      <p:to>
                                        <a:srgbClr val="FF0000"/>
                                      </p:to>
                                    </p:animClr>
                                  </p:childTnLst>
                                  <p:subTnLst>
                                    <p:audio>
                                      <p:cMediaNode>
                                        <p:cTn display="0" masterRel="sameClick">
                                          <p:stCondLst>
                                            <p:cond evt="begin" delay="0">
                                              <p:tn val="13"/>
                                            </p:cond>
                                          </p:stCondLst>
                                          <p:endCondLst>
                                            <p:cond evt="onStopAudio" delay="0">
                                              <p:tgtEl>
                                                <p:sldTgt/>
                                              </p:tgtEl>
                                            </p:cond>
                                          </p:endCondLst>
                                        </p:cTn>
                                        <p:tgtEl>
                                          <p:sndTgt r:embed="rId44" name="Youn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500" fill="hold"/>
                                        <p:tgtEl>
                                          <p:spTgt spid="290997"/>
                                        </p:tgtEl>
                                        <p:attrNameLst>
                                          <p:attrName>style.color</p:attrName>
                                        </p:attrNameLst>
                                      </p:cBhvr>
                                      <p:to>
                                        <a:srgbClr val="FF0000"/>
                                      </p:to>
                                    </p:animClr>
                                  </p:childTnLst>
                                  <p:subTnLst>
                                    <p:audio>
                                      <p:cMediaNode>
                                        <p:cTn display="0" masterRel="sameClick">
                                          <p:stCondLst>
                                            <p:cond evt="begin" delay="0">
                                              <p:tn val="17"/>
                                            </p:cond>
                                          </p:stCondLst>
                                          <p:endCondLst>
                                            <p:cond evt="onStopAudio" delay="0">
                                              <p:tgtEl>
                                                <p:sldTgt/>
                                              </p:tgtEl>
                                            </p:cond>
                                          </p:endCondLst>
                                        </p:cTn>
                                        <p:tgtEl>
                                          <p:sndTgt r:embed="rId45" name="cloudy.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290998"/>
                                        </p:tgtEl>
                                        <p:attrNameLst>
                                          <p:attrName>style.color</p:attrName>
                                        </p:attrNameLst>
                                      </p:cBhvr>
                                      <p:to>
                                        <a:srgbClr val="FF0000"/>
                                      </p:to>
                                    </p:animClr>
                                  </p:childTnLst>
                                  <p:subTnLst>
                                    <p:audio>
                                      <p:cMediaNode vol="100000">
                                        <p:cTn display="0" masterRel="sameClick">
                                          <p:stCondLst>
                                            <p:cond evt="begin" delay="0">
                                              <p:tn val="21"/>
                                            </p:cond>
                                          </p:stCondLst>
                                          <p:endCondLst>
                                            <p:cond evt="onStopAudio" delay="0">
                                              <p:tgtEl>
                                                <p:sldTgt/>
                                              </p:tgtEl>
                                            </p:cond>
                                          </p:endCondLst>
                                        </p:cTn>
                                        <p:tgtEl>
                                          <p:sndTgt r:embed="rId46" name="Highest(wor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grpId="0" nodeType="clickEffect">
                                  <p:stCondLst>
                                    <p:cond delay="0"/>
                                  </p:stCondLst>
                                  <p:childTnLst>
                                    <p:animClr clrSpc="rgb" dir="cw">
                                      <p:cBhvr override="childStyle">
                                        <p:cTn id="26" dur="500" fill="hold"/>
                                        <p:tgtEl>
                                          <p:spTgt spid="290999"/>
                                        </p:tgtEl>
                                        <p:attrNameLst>
                                          <p:attrName>style.color</p:attrName>
                                        </p:attrNameLst>
                                      </p:cBhvr>
                                      <p:to>
                                        <a:srgbClr val="FF0000"/>
                                      </p:to>
                                    </p:animClr>
                                  </p:childTnLst>
                                  <p:subTnLst>
                                    <p:audio>
                                      <p:cMediaNode>
                                        <p:cTn display="0" masterRel="sameClick">
                                          <p:stCondLst>
                                            <p:cond evt="begin" delay="0">
                                              <p:tn val="25"/>
                                            </p:cond>
                                          </p:stCondLst>
                                          <p:endCondLst>
                                            <p:cond evt="onStopAudio" delay="0">
                                              <p:tgtEl>
                                                <p:sldTgt/>
                                              </p:tgtEl>
                                            </p:cond>
                                          </p:endCondLst>
                                        </p:cTn>
                                        <p:tgtEl>
                                          <p:sndTgt r:embed="rId47" name="wonderfu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9099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290983"/>
                                        </p:tgtEl>
                                        <p:attrNameLst>
                                          <p:attrName>style.visibility</p:attrName>
                                        </p:attrNameLst>
                                      </p:cBhvr>
                                      <p:to>
                                        <p:strVal val="visible"/>
                                      </p:to>
                                    </p:set>
                                    <p:animEffect transition="in" filter="box(in)">
                                      <p:cBhvr>
                                        <p:cTn id="32" dur="500"/>
                                        <p:tgtEl>
                                          <p:spTgt spid="2909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0983"/>
                                        </p:tgtEl>
                                        <p:attrNameLst>
                                          <p:attrName>style.visibility</p:attrName>
                                        </p:attrNameLst>
                                      </p:cBhvr>
                                      <p:to>
                                        <p:strVal val="visible"/>
                                      </p:to>
                                    </p:set>
                                    <p:animEffect transition="in" filter="blinds(horizontal)">
                                      <p:cBhvr>
                                        <p:cTn id="37" dur="2500"/>
                                        <p:tgtEl>
                                          <p:spTgt spid="290983"/>
                                        </p:tgtEl>
                                      </p:cBhvr>
                                    </p:animEffect>
                                  </p:childTnLst>
                                  <p:subTnLst>
                                    <p:audio>
                                      <p:cMediaNode>
                                        <p:cTn display="0" masterRel="sameClick">
                                          <p:stCondLst>
                                            <p:cond evt="begin" delay="0">
                                              <p:tn val="35"/>
                                            </p:cond>
                                          </p:stCondLst>
                                          <p:endCondLst>
                                            <p:cond evt="onStopAudio" delay="0">
                                              <p:tgtEl>
                                                <p:sldTgt/>
                                              </p:tgtEl>
                                            </p:cond>
                                          </p:endCondLst>
                                        </p:cTn>
                                        <p:tgtEl>
                                          <p:sndTgt r:embed="rId48" name="She also says....wav"/>
                                        </p:tgtEl>
                                      </p:cMediaNode>
                                    </p:audio>
                                  </p:subTnLst>
                                </p:cTn>
                              </p:par>
                            </p:childTnLst>
                          </p:cTn>
                        </p:par>
                      </p:childTnLst>
                    </p:cTn>
                  </p:par>
                </p:childTnLst>
              </p:cTn>
              <p:nextCondLst>
                <p:cond evt="onClick" delay="0">
                  <p:tgtEl>
                    <p:spTgt spid="290992"/>
                  </p:tgtEl>
                </p:cond>
              </p:nextCondLst>
            </p:seq>
            <p:seq concurrent="1" nextAc="seek">
              <p:cTn id="38" restart="whenNotActive" fill="hold" evtFilter="cancelBubble" nodeType="interactiveSeq">
                <p:stCondLst>
                  <p:cond evt="onClick" delay="0">
                    <p:tgtEl>
                      <p:spTgt spid="29099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90984"/>
                                        </p:tgtEl>
                                        <p:attrNameLst>
                                          <p:attrName>style.visibility</p:attrName>
                                        </p:attrNameLst>
                                      </p:cBhvr>
                                      <p:to>
                                        <p:strVal val="visible"/>
                                      </p:to>
                                    </p:set>
                                    <p:animEffect transition="in" filter="box(in)">
                                      <p:cBhvr>
                                        <p:cTn id="43" dur="2000"/>
                                        <p:tgtEl>
                                          <p:spTgt spid="290984"/>
                                        </p:tgtEl>
                                      </p:cBhvr>
                                    </p:animEffect>
                                  </p:childTnLst>
                                  <p:subTnLst>
                                    <p:audio>
                                      <p:cMediaNode>
                                        <p:cTn display="0" masterRel="sameClick">
                                          <p:stCondLst>
                                            <p:cond evt="begin" delay="0">
                                              <p:tn val="41"/>
                                            </p:cond>
                                          </p:stCondLst>
                                          <p:endCondLst>
                                            <p:cond evt="onStopAudio" delay="0">
                                              <p:tgtEl>
                                                <p:sldTgt/>
                                              </p:tgtEl>
                                            </p:cond>
                                          </p:endCondLst>
                                        </p:cTn>
                                        <p:tgtEl>
                                          <p:sndTgt r:embed="rId49" name="But-wind.wav"/>
                                        </p:tgtEl>
                                      </p:cMediaNode>
                                    </p:audio>
                                  </p:subTnLst>
                                </p:cTn>
                              </p:par>
                            </p:childTnLst>
                          </p:cTn>
                        </p:par>
                      </p:childTnLst>
                    </p:cTn>
                  </p:par>
                </p:childTnLst>
              </p:cTn>
              <p:nextCondLst>
                <p:cond evt="onClick" delay="0">
                  <p:tgtEl>
                    <p:spTgt spid="290995"/>
                  </p:tgtEl>
                </p:cond>
              </p:nextCondLst>
            </p:seq>
            <p:seq concurrent="1" nextAc="seek">
              <p:cTn id="44" restart="whenNotActive" fill="hold" evtFilter="cancelBubble" nodeType="interactiveSeq">
                <p:stCondLst>
                  <p:cond evt="onClick" delay="0">
                    <p:tgtEl>
                      <p:spTgt spid="29099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90985"/>
                                        </p:tgtEl>
                                        <p:attrNameLst>
                                          <p:attrName>style.visibility</p:attrName>
                                        </p:attrNameLst>
                                      </p:cBhvr>
                                      <p:to>
                                        <p:strVal val="visible"/>
                                      </p:to>
                                    </p:set>
                                    <p:animEffect transition="in" filter="blinds(horizontal)">
                                      <p:cBhvr>
                                        <p:cTn id="49" dur="500"/>
                                        <p:tgtEl>
                                          <p:spTgt spid="290985"/>
                                        </p:tgtEl>
                                      </p:cBhvr>
                                    </p:animEffect>
                                  </p:childTnLst>
                                  <p:subTnLst>
                                    <p:audio>
                                      <p:cMediaNode>
                                        <p:cTn display="0" masterRel="sameClick">
                                          <p:stCondLst>
                                            <p:cond evt="begin" delay="0">
                                              <p:tn val="47"/>
                                            </p:cond>
                                          </p:stCondLst>
                                          <p:endCondLst>
                                            <p:cond evt="onStopAudio" delay="0">
                                              <p:tgtEl>
                                                <p:sldTgt/>
                                              </p:tgtEl>
                                            </p:cond>
                                          </p:endCondLst>
                                        </p:cTn>
                                        <p:tgtEl>
                                          <p:sndTgt r:embed="rId48" name="She also says....wav"/>
                                        </p:tgtEl>
                                      </p:cMediaNode>
                                    </p:audio>
                                  </p:subTnLst>
                                </p:cTn>
                              </p:par>
                            </p:childTnLst>
                          </p:cTn>
                        </p:par>
                      </p:childTnLst>
                    </p:cTn>
                  </p:par>
                </p:childTnLst>
              </p:cTn>
              <p:nextCondLst>
                <p:cond evt="onClick" delay="0">
                  <p:tgtEl>
                    <p:spTgt spid="290996"/>
                  </p:tgtEl>
                </p:cond>
              </p:nextCondLst>
            </p:seq>
            <p:seq concurrent="1" nextAc="seek">
              <p:cTn id="50" restart="whenNotActive" fill="hold" evtFilter="cancelBubble" nodeType="interactiveSeq">
                <p:stCondLst>
                  <p:cond evt="onClick" delay="0">
                    <p:tgtEl>
                      <p:spTgt spid="29099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90986"/>
                                        </p:tgtEl>
                                        <p:attrNameLst>
                                          <p:attrName>style.visibility</p:attrName>
                                        </p:attrNameLst>
                                      </p:cBhvr>
                                      <p:to>
                                        <p:strVal val="visible"/>
                                      </p:to>
                                    </p:set>
                                    <p:animEffect transition="in" filter="box(in)">
                                      <p:cBhvr>
                                        <p:cTn id="55" dur="2000"/>
                                        <p:tgtEl>
                                          <p:spTgt spid="290986"/>
                                        </p:tgtEl>
                                      </p:cBhvr>
                                    </p:animEffect>
                                  </p:childTnLst>
                                  <p:subTnLst>
                                    <p:audio>
                                      <p:cMediaNode>
                                        <p:cTn display="0" masterRel="sameClick">
                                          <p:stCondLst>
                                            <p:cond evt="begin" delay="0">
                                              <p:tn val="53"/>
                                            </p:cond>
                                          </p:stCondLst>
                                          <p:endCondLst>
                                            <p:cond evt="onStopAudio" delay="0">
                                              <p:tgtEl>
                                                <p:sldTgt/>
                                              </p:tgtEl>
                                            </p:cond>
                                          </p:endCondLst>
                                        </p:cTn>
                                        <p:tgtEl>
                                          <p:sndTgt r:embed="rId49" name="But-wind.wav"/>
                                        </p:tgtEl>
                                      </p:cMediaNode>
                                    </p:audio>
                                  </p:subTnLst>
                                </p:cTn>
                              </p:par>
                            </p:childTnLst>
                          </p:cTn>
                        </p:par>
                      </p:childTnLst>
                    </p:cTn>
                  </p:par>
                </p:childTnLst>
              </p:cTn>
              <p:nextCondLst>
                <p:cond evt="onClick" delay="0">
                  <p:tgtEl>
                    <p:spTgt spid="290997"/>
                  </p:tgtEl>
                </p:cond>
              </p:nextCondLst>
            </p:seq>
            <p:seq concurrent="1" nextAc="seek">
              <p:cTn id="56" restart="whenNotActive" fill="hold" evtFilter="cancelBubble" nodeType="interactiveSeq">
                <p:stCondLst>
                  <p:cond evt="onClick" delay="0">
                    <p:tgtEl>
                      <p:spTgt spid="29099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90987"/>
                                        </p:tgtEl>
                                        <p:attrNameLst>
                                          <p:attrName>style.visibility</p:attrName>
                                        </p:attrNameLst>
                                      </p:cBhvr>
                                      <p:to>
                                        <p:strVal val="visible"/>
                                      </p:to>
                                    </p:set>
                                    <p:animEffect transition="in" filter="blinds(horizontal)">
                                      <p:cBhvr>
                                        <p:cTn id="61" dur="2500"/>
                                        <p:tgtEl>
                                          <p:spTgt spid="290987"/>
                                        </p:tgtEl>
                                      </p:cBhvr>
                                    </p:animEffect>
                                  </p:childTnLst>
                                  <p:subTnLst>
                                    <p:audio>
                                      <p:cMediaNode>
                                        <p:cTn display="0" masterRel="sameClick">
                                          <p:stCondLst>
                                            <p:cond evt="begin" delay="0">
                                              <p:tn val="59"/>
                                            </p:cond>
                                          </p:stCondLst>
                                          <p:endCondLst>
                                            <p:cond evt="onStopAudio" delay="0">
                                              <p:tgtEl>
                                                <p:sldTgt/>
                                              </p:tgtEl>
                                            </p:cond>
                                          </p:endCondLst>
                                        </p:cTn>
                                        <p:tgtEl>
                                          <p:sndTgt r:embed="rId50" name="Mount-carlifornia.wav"/>
                                        </p:tgtEl>
                                      </p:cMediaNode>
                                    </p:audio>
                                  </p:subTnLst>
                                </p:cTn>
                              </p:par>
                            </p:childTnLst>
                          </p:cTn>
                        </p:par>
                      </p:childTnLst>
                    </p:cTn>
                  </p:par>
                </p:childTnLst>
              </p:cTn>
              <p:nextCondLst>
                <p:cond evt="onClick" delay="0">
                  <p:tgtEl>
                    <p:spTgt spid="290998"/>
                  </p:tgtEl>
                </p:cond>
              </p:nextCondLst>
            </p:seq>
            <p:seq concurrent="1" nextAc="seek">
              <p:cTn id="62" restart="whenNotActive" fill="hold" evtFilter="cancelBubble" nodeType="interactiveSeq">
                <p:stCondLst>
                  <p:cond evt="onClick" delay="0">
                    <p:tgtEl>
                      <p:spTgt spid="29099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90988"/>
                                        </p:tgtEl>
                                        <p:attrNameLst>
                                          <p:attrName>style.visibility</p:attrName>
                                        </p:attrNameLst>
                                      </p:cBhvr>
                                      <p:to>
                                        <p:strVal val="visible"/>
                                      </p:to>
                                    </p:set>
                                    <p:animEffect transition="in" filter="box(in)">
                                      <p:cBhvr>
                                        <p:cTn id="67" dur="2500"/>
                                        <p:tgtEl>
                                          <p:spTgt spid="290988"/>
                                        </p:tgtEl>
                                      </p:cBhvr>
                                    </p:animEffect>
                                  </p:childTnLst>
                                  <p:subTnLst>
                                    <p:audio>
                                      <p:cMediaNode>
                                        <p:cTn display="0" masterRel="sameClick">
                                          <p:stCondLst>
                                            <p:cond evt="begin" delay="0">
                                              <p:tn val="65"/>
                                            </p:cond>
                                          </p:stCondLst>
                                          <p:endCondLst>
                                            <p:cond evt="onStopAudio" delay="0">
                                              <p:tgtEl>
                                                <p:sldTgt/>
                                              </p:tgtEl>
                                            </p:cond>
                                          </p:endCondLst>
                                        </p:cTn>
                                        <p:tgtEl>
                                          <p:sndTgt r:embed="rId51" name="The woman say....wav"/>
                                        </p:tgtEl>
                                      </p:cMediaNode>
                                    </p:audio>
                                  </p:subTnLst>
                                </p:cTn>
                              </p:par>
                            </p:childTnLst>
                          </p:cTn>
                        </p:par>
                      </p:childTnLst>
                    </p:cTn>
                  </p:par>
                </p:childTnLst>
              </p:cTn>
              <p:nextCondLst>
                <p:cond evt="onClick" delay="0">
                  <p:tgtEl>
                    <p:spTgt spid="290999"/>
                  </p:tgtEl>
                </p:cond>
              </p:nextCondLst>
            </p:seq>
          </p:childTnLst>
        </p:cTn>
      </p:par>
    </p:tnLst>
    <p:bldLst>
      <p:bldP spid="290983" grpId="0"/>
      <p:bldP spid="290983" grpId="1"/>
      <p:bldP spid="290984" grpId="0"/>
      <p:bldP spid="290985" grpId="0"/>
      <p:bldP spid="290986" grpId="0"/>
      <p:bldP spid="290987" grpId="0"/>
      <p:bldP spid="290988" grpId="0"/>
      <p:bldP spid="290992" grpId="0"/>
      <p:bldP spid="290995" grpId="0"/>
      <p:bldP spid="290996" grpId="0"/>
      <p:bldP spid="290997" grpId="0"/>
      <p:bldP spid="290998" grpId="0"/>
      <p:bldP spid="2909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4294967295"/>
          </p:nvPr>
        </p:nvSpPr>
        <p:spPr>
          <a:xfrm>
            <a:off x="0" y="857250"/>
            <a:ext cx="9144000" cy="2720975"/>
          </a:xfrm>
        </p:spPr>
        <p:txBody>
          <a:bodyPr>
            <a:spAutoFit/>
          </a:bodyPr>
          <a:lstStyle/>
          <a:p>
            <a:pPr>
              <a:buFont typeface="Wingdings" panose="05000000000000000000" pitchFamily="2" charset="2"/>
              <a:buNone/>
            </a:pPr>
            <a:r>
              <a:rPr lang="en-US" sz="2400">
                <a:solidFill>
                  <a:srgbClr val="FF0000"/>
                </a:solidFill>
                <a:latin typeface="Times New Roman" panose="02020603050405020304" pitchFamily="18" charset="0"/>
                <a:cs typeface="Arial" panose="020B0604020202020204" pitchFamily="34" charset="0"/>
              </a:rPr>
              <a:t>                     </a:t>
            </a:r>
            <a:r>
              <a:rPr lang="en-US" sz="2400" b="1" i="1">
                <a:solidFill>
                  <a:srgbClr val="FF0000"/>
                </a:solidFill>
                <a:latin typeface="Times New Roman" panose="02020603050405020304" pitchFamily="18" charset="0"/>
                <a:cs typeface="Arial" panose="020B0604020202020204" pitchFamily="34" charset="0"/>
              </a:rPr>
              <a:t>Heavy rain causes floods all over the country</a:t>
            </a:r>
          </a:p>
          <a:p>
            <a:pPr algn="just">
              <a:buFont typeface="Wingdings" panose="05000000000000000000" pitchFamily="2" charset="2"/>
              <a:buNone/>
            </a:pPr>
            <a:r>
              <a:rPr lang="en-US" sz="2400">
                <a:latin typeface="Times New Roman" panose="02020603050405020304" pitchFamily="18" charset="0"/>
                <a:cs typeface="Arial" panose="020B0604020202020204" pitchFamily="34" charset="0"/>
              </a:rPr>
              <a:t>    Heavy rain during the night (1)…………… .. ….... all over the country today. Many people (2)…………………………because rivers (3)……………………Some roads in the north-west are under (4)…………….....of water. The rain (5)      ………………..at the moment, but it’s still (6)…………and there’s a (7)       ………….... Because of the bad weather, people can’t go out to work.</a:t>
            </a:r>
          </a:p>
        </p:txBody>
      </p:sp>
      <p:sp>
        <p:nvSpPr>
          <p:cNvPr id="280630" name="Rectangle 54"/>
          <p:cNvSpPr>
            <a:spLocks noChangeArrowheads="1"/>
          </p:cNvSpPr>
          <p:nvPr/>
        </p:nvSpPr>
        <p:spPr bwMode="auto">
          <a:xfrm>
            <a:off x="76200" y="3641725"/>
            <a:ext cx="8915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buClr>
                <a:schemeClr val="bg2"/>
              </a:buClr>
              <a:buSzPct val="75000"/>
              <a:buFont typeface="Wingdings" panose="05000000000000000000" pitchFamily="2" charset="2"/>
              <a:buNone/>
            </a:pPr>
            <a:r>
              <a:rPr lang="en-US" sz="2400" b="1" i="1">
                <a:solidFill>
                  <a:srgbClr val="FF0000"/>
                </a:solidFill>
                <a:latin typeface="Times New Roman" panose="02020603050405020304" pitchFamily="18" charset="0"/>
              </a:rPr>
              <a:t>90-year-old American woman climbs Mount Whitney</a:t>
            </a:r>
            <a:r>
              <a:rPr lang="en-US" sz="2400">
                <a:solidFill>
                  <a:srgbClr val="FF0000"/>
                </a:solidFill>
                <a:latin typeface="Times New Roman" panose="02020603050405020304" pitchFamily="18" charset="0"/>
              </a:rPr>
              <a:t>   </a:t>
            </a:r>
          </a:p>
          <a:p>
            <a:pPr algn="just" eaLnBrk="1" hangingPunct="1">
              <a:lnSpc>
                <a:spcPct val="110000"/>
              </a:lnSpc>
              <a:buClr>
                <a:schemeClr val="bg2"/>
              </a:buClr>
              <a:buSzPct val="75000"/>
              <a:buFont typeface="Wingdings" panose="05000000000000000000" pitchFamily="2" charset="2"/>
              <a:buNone/>
            </a:pPr>
            <a:r>
              <a:rPr lang="en-US" sz="2400">
                <a:latin typeface="Times New Roman" panose="02020603050405020304" pitchFamily="18" charset="0"/>
              </a:rPr>
              <a:t>    A ninety-year-old woman has climbed Mount Whitney in California for the   (1) ……………… time. At  (2)………….. metres, Mount Whitney is the highest mountain in    (3) ………………. The woman says the view from the top is    (4) ………….., so she tries to climb it often. She also says that the mountain has kept her   (5)…………….………...In spite of her old age, the woman tries to climb the mountain very often.</a:t>
            </a:r>
          </a:p>
        </p:txBody>
      </p:sp>
      <p:sp>
        <p:nvSpPr>
          <p:cNvPr id="45060" name="Text Box 4"/>
          <p:cNvSpPr txBox="1">
            <a:spLocks noChangeArrowheads="1"/>
          </p:cNvSpPr>
          <p:nvPr/>
        </p:nvSpPr>
        <p:spPr bwMode="auto">
          <a:xfrm>
            <a:off x="242888" y="76200"/>
            <a:ext cx="86629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200" u="sng">
                <a:latin typeface="Times New Roman" panose="02020603050405020304" pitchFamily="18" charset="0"/>
              </a:rPr>
              <a:t>Task 2:</a:t>
            </a:r>
            <a:r>
              <a:rPr lang="en-US" sz="2200">
                <a:solidFill>
                  <a:srgbClr val="FF0000"/>
                </a:solidFill>
                <a:latin typeface="Times New Roman" panose="02020603050405020304" pitchFamily="18" charset="0"/>
              </a:rPr>
              <a:t> </a:t>
            </a:r>
            <a:r>
              <a:rPr lang="en-US" sz="2200" i="1">
                <a:solidFill>
                  <a:srgbClr val="FF0000"/>
                </a:solidFill>
                <a:latin typeface="Times New Roman" panose="02020603050405020304" pitchFamily="18" charset="0"/>
              </a:rPr>
              <a:t>Listen to the radio news stories again and fill in the missing words.</a:t>
            </a:r>
          </a:p>
        </p:txBody>
      </p:sp>
      <p:sp>
        <p:nvSpPr>
          <p:cNvPr id="45077" name="Line 21"/>
          <p:cNvSpPr>
            <a:spLocks noChangeShapeType="1"/>
          </p:cNvSpPr>
          <p:nvPr/>
        </p:nvSpPr>
        <p:spPr bwMode="auto">
          <a:xfrm flipV="1">
            <a:off x="1203325" y="457200"/>
            <a:ext cx="62547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78" name="Line 22"/>
          <p:cNvSpPr>
            <a:spLocks noChangeShapeType="1"/>
          </p:cNvSpPr>
          <p:nvPr/>
        </p:nvSpPr>
        <p:spPr bwMode="auto">
          <a:xfrm>
            <a:off x="5943600" y="457200"/>
            <a:ext cx="265112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77"/>
                                        </p:tgtEl>
                                        <p:attrNameLst>
                                          <p:attrName>style.visibility</p:attrName>
                                        </p:attrNameLst>
                                      </p:cBhvr>
                                      <p:to>
                                        <p:strVal val="visible"/>
                                      </p:to>
                                    </p:set>
                                    <p:animEffect transition="in" filter="wipe(left)">
                                      <p:cBhvr>
                                        <p:cTn id="7" dur="1000"/>
                                        <p:tgtEl>
                                          <p:spTgt spid="45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78"/>
                                        </p:tgtEl>
                                        <p:attrNameLst>
                                          <p:attrName>style.visibility</p:attrName>
                                        </p:attrNameLst>
                                      </p:cBhvr>
                                      <p:to>
                                        <p:strVal val="visible"/>
                                      </p:to>
                                    </p:set>
                                    <p:animEffect transition="in" filter="wipe(left)">
                                      <p:cBhvr>
                                        <p:cTn id="12" dur="1000"/>
                                        <p:tgtEl>
                                          <p:spTgt spid="4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7" grpId="0" animBg="1"/>
      <p:bldP spid="450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4294967295"/>
          </p:nvPr>
        </p:nvSpPr>
        <p:spPr>
          <a:xfrm>
            <a:off x="0" y="857250"/>
            <a:ext cx="9144000" cy="2720975"/>
          </a:xfrm>
        </p:spPr>
        <p:txBody>
          <a:bodyPr>
            <a:spAutoFit/>
          </a:bodyPr>
          <a:lstStyle/>
          <a:p>
            <a:pPr>
              <a:buFont typeface="Wingdings" panose="05000000000000000000" pitchFamily="2" charset="2"/>
              <a:buNone/>
            </a:pPr>
            <a:r>
              <a:rPr lang="en-US" sz="2400">
                <a:solidFill>
                  <a:srgbClr val="FF0000"/>
                </a:solidFill>
                <a:latin typeface="Times New Roman" panose="02020603050405020304" pitchFamily="18" charset="0"/>
                <a:cs typeface="Arial" panose="020B0604020202020204" pitchFamily="34" charset="0"/>
              </a:rPr>
              <a:t>                     </a:t>
            </a:r>
            <a:r>
              <a:rPr lang="en-US" sz="2400" b="1" i="1">
                <a:solidFill>
                  <a:srgbClr val="FF0000"/>
                </a:solidFill>
                <a:latin typeface="Times New Roman" panose="02020603050405020304" pitchFamily="18" charset="0"/>
                <a:cs typeface="Arial" panose="020B0604020202020204" pitchFamily="34" charset="0"/>
              </a:rPr>
              <a:t>Heavy rain causes floods all over the country</a:t>
            </a:r>
          </a:p>
          <a:p>
            <a:pPr algn="just">
              <a:buFont typeface="Wingdings" panose="05000000000000000000" pitchFamily="2" charset="2"/>
              <a:buNone/>
            </a:pPr>
            <a:r>
              <a:rPr lang="en-US" sz="2400">
                <a:latin typeface="Times New Roman" panose="02020603050405020304" pitchFamily="18" charset="0"/>
                <a:cs typeface="Arial" panose="020B0604020202020204" pitchFamily="34" charset="0"/>
              </a:rPr>
              <a:t>    Heavy rain during the night (1)…………… .. ….... all over the country today. Many people (2)…………………………because rivers (3)……………………Some roads in the north-west are under (4)…………….....of water. The rain (5)      ………………..at the moment, but it’s still (6)…………and there’s a (7)       ………….... Because of the bad weather, people can’t go out to work.</a:t>
            </a:r>
          </a:p>
        </p:txBody>
      </p:sp>
      <p:sp>
        <p:nvSpPr>
          <p:cNvPr id="280630" name="Rectangle 54"/>
          <p:cNvSpPr>
            <a:spLocks noChangeArrowheads="1"/>
          </p:cNvSpPr>
          <p:nvPr/>
        </p:nvSpPr>
        <p:spPr bwMode="auto">
          <a:xfrm>
            <a:off x="76200" y="3641725"/>
            <a:ext cx="8915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buClr>
                <a:schemeClr val="bg2"/>
              </a:buClr>
              <a:buSzPct val="75000"/>
              <a:buFont typeface="Wingdings" panose="05000000000000000000" pitchFamily="2" charset="2"/>
              <a:buNone/>
            </a:pPr>
            <a:r>
              <a:rPr lang="en-US" sz="2400" b="1" i="1">
                <a:solidFill>
                  <a:srgbClr val="FF0000"/>
                </a:solidFill>
                <a:latin typeface="Times New Roman" panose="02020603050405020304" pitchFamily="18" charset="0"/>
              </a:rPr>
              <a:t>90-year-old American woman climbs Mount Whitney</a:t>
            </a:r>
            <a:r>
              <a:rPr lang="en-US" sz="2400">
                <a:solidFill>
                  <a:srgbClr val="FF0000"/>
                </a:solidFill>
                <a:latin typeface="Times New Roman" panose="02020603050405020304" pitchFamily="18" charset="0"/>
              </a:rPr>
              <a:t>   </a:t>
            </a:r>
          </a:p>
          <a:p>
            <a:pPr algn="just" eaLnBrk="1" hangingPunct="1">
              <a:lnSpc>
                <a:spcPct val="110000"/>
              </a:lnSpc>
              <a:buClr>
                <a:schemeClr val="bg2"/>
              </a:buClr>
              <a:buSzPct val="75000"/>
              <a:buFont typeface="Wingdings" panose="05000000000000000000" pitchFamily="2" charset="2"/>
              <a:buNone/>
            </a:pPr>
            <a:r>
              <a:rPr lang="en-US" sz="2400">
                <a:latin typeface="Times New Roman" panose="02020603050405020304" pitchFamily="18" charset="0"/>
              </a:rPr>
              <a:t>    A ninety-year-old woman has climbed Mount Whitney in California for the   (1) ……………… time. At  (2)………….. metres, Mount Whitney is the highest mountain in    (3) ………………. The woman says the view from the top is    (4) ………….., so she tries to climb it often. She also says that the mountain has kept her   (5)…………….………...In spite of her old age, the woman tries to climb the mountain very often.</a:t>
            </a:r>
          </a:p>
        </p:txBody>
      </p:sp>
      <p:sp>
        <p:nvSpPr>
          <p:cNvPr id="55300" name="Text Box 4"/>
          <p:cNvSpPr txBox="1">
            <a:spLocks noChangeArrowheads="1"/>
          </p:cNvSpPr>
          <p:nvPr/>
        </p:nvSpPr>
        <p:spPr bwMode="auto">
          <a:xfrm>
            <a:off x="242888" y="76200"/>
            <a:ext cx="86629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200" u="sng">
                <a:latin typeface="Times New Roman" panose="02020603050405020304" pitchFamily="18" charset="0"/>
              </a:rPr>
              <a:t>Task 2:</a:t>
            </a:r>
            <a:r>
              <a:rPr lang="en-US" sz="2200">
                <a:solidFill>
                  <a:srgbClr val="FF0000"/>
                </a:solidFill>
                <a:latin typeface="Times New Roman" panose="02020603050405020304" pitchFamily="18" charset="0"/>
              </a:rPr>
              <a:t> </a:t>
            </a:r>
            <a:r>
              <a:rPr lang="en-US" sz="2200" i="1">
                <a:solidFill>
                  <a:srgbClr val="FF0000"/>
                </a:solidFill>
                <a:latin typeface="Times New Roman" panose="02020603050405020304" pitchFamily="18" charset="0"/>
              </a:rPr>
              <a:t>Listen to the radio news stories again and fill in the missing words.</a:t>
            </a:r>
          </a:p>
        </p:txBody>
      </p:sp>
      <p:sp>
        <p:nvSpPr>
          <p:cNvPr id="55302" name="Line 6"/>
          <p:cNvSpPr>
            <a:spLocks noChangeShapeType="1"/>
          </p:cNvSpPr>
          <p:nvPr/>
        </p:nvSpPr>
        <p:spPr bwMode="auto">
          <a:xfrm flipV="1">
            <a:off x="1203325" y="457200"/>
            <a:ext cx="62547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5303" name="Line 7"/>
          <p:cNvSpPr>
            <a:spLocks noChangeShapeType="1"/>
          </p:cNvSpPr>
          <p:nvPr/>
        </p:nvSpPr>
        <p:spPr bwMode="auto">
          <a:xfrm>
            <a:off x="5943600" y="457200"/>
            <a:ext cx="265112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ontrols>
      <mc:AlternateContent xmlns:mc="http://schemas.openxmlformats.org/markup-compatibility/2006">
        <mc:Choice xmlns:v="urn:schemas-microsoft-com:vml" Requires="v">
          <p:control spid="55315" name="WindowsMediaPlayer1" r:id="rId2" imgW="5486400" imgH="457200"/>
        </mc:Choice>
        <mc:Fallback>
          <p:control name="WindowsMediaPlayer1" r:id="rId2" imgW="5486400" imgH="457200">
            <p:pic>
              <p:nvPicPr>
                <p:cNvPr id="55301" name="WindowsMediaPlayer1"/>
                <p:cNvPicPr preferRelativeResize="0">
                  <a:picLocks noChangeArrowheads="1" noChangeShapeType="1"/>
                </p:cNvPicPr>
                <p:nvPr/>
              </p:nvPicPr>
              <p:blipFill>
                <a:blip r:embed="rId4"/>
                <a:srcRect/>
                <a:stretch>
                  <a:fillRect/>
                </a:stretch>
              </p:blipFill>
              <p:spPr bwMode="auto">
                <a:xfrm>
                  <a:off x="1752600" y="519113"/>
                  <a:ext cx="54864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4294967295"/>
          </p:nvPr>
        </p:nvSpPr>
        <p:spPr>
          <a:xfrm>
            <a:off x="-133350" y="1238250"/>
            <a:ext cx="9144000" cy="3594100"/>
          </a:xfrm>
        </p:spPr>
        <p:txBody>
          <a:bodyPr>
            <a:spAutoFit/>
          </a:bodyPr>
          <a:lstStyle/>
          <a:p>
            <a:pPr>
              <a:buFont typeface="Wingdings" panose="05000000000000000000" pitchFamily="2" charset="2"/>
              <a:buNone/>
            </a:pPr>
            <a:r>
              <a:rPr lang="en-US" sz="2400">
                <a:solidFill>
                  <a:srgbClr val="FF0000"/>
                </a:solidFill>
                <a:latin typeface="Times New Roman" panose="02020603050405020304" pitchFamily="18" charset="0"/>
                <a:cs typeface="Arial" panose="020B0604020202020204" pitchFamily="34" charset="0"/>
              </a:rPr>
              <a:t>                     </a:t>
            </a:r>
            <a:r>
              <a:rPr lang="en-US" sz="2800" b="1" i="1">
                <a:solidFill>
                  <a:srgbClr val="FF0000"/>
                </a:solidFill>
                <a:latin typeface="Times New Roman" panose="02020603050405020304" pitchFamily="18" charset="0"/>
                <a:cs typeface="Arial" panose="020B0604020202020204" pitchFamily="34" charset="0"/>
              </a:rPr>
              <a:t>Heavy rain causes floods all over the country</a:t>
            </a:r>
          </a:p>
          <a:p>
            <a:pPr>
              <a:buFont typeface="Wingdings" panose="05000000000000000000" pitchFamily="2" charset="2"/>
              <a:buNone/>
            </a:pPr>
            <a:r>
              <a:rPr lang="en-US" sz="2800">
                <a:latin typeface="Times New Roman" panose="02020603050405020304" pitchFamily="18" charset="0"/>
                <a:cs typeface="Arial" panose="020B0604020202020204" pitchFamily="34" charset="0"/>
              </a:rPr>
              <a:t>    Heavy rain during the night (1) </a:t>
            </a:r>
            <a:r>
              <a:rPr lang="en-US" sz="2800">
                <a:solidFill>
                  <a:schemeClr val="bg1"/>
                </a:solidFill>
                <a:latin typeface="Times New Roman" panose="02020603050405020304" pitchFamily="18" charset="0"/>
              </a:rPr>
              <a:t>has caused floods</a:t>
            </a:r>
            <a:r>
              <a:rPr lang="en-US" sz="2800">
                <a:solidFill>
                  <a:srgbClr val="FF0000"/>
                </a:solidFill>
                <a:latin typeface="Times New Roman" panose="02020603050405020304" pitchFamily="18" charset="0"/>
              </a:rPr>
              <a:t> </a:t>
            </a:r>
            <a:r>
              <a:rPr lang="en-US" sz="2800">
                <a:latin typeface="Times New Roman" panose="02020603050405020304" pitchFamily="18" charset="0"/>
                <a:cs typeface="Arial" panose="020B0604020202020204" pitchFamily="34" charset="0"/>
              </a:rPr>
              <a:t>all over the country today. Many people (2) </a:t>
            </a:r>
            <a:r>
              <a:rPr lang="en-US" sz="2800">
                <a:solidFill>
                  <a:schemeClr val="bg1"/>
                </a:solidFill>
                <a:latin typeface="Times New Roman" panose="02020603050405020304" pitchFamily="18" charset="0"/>
              </a:rPr>
              <a:t>have left their homes</a:t>
            </a:r>
            <a:r>
              <a:rPr lang="en-US" sz="2800">
                <a:latin typeface="Times New Roman" panose="02020603050405020304" pitchFamily="18" charset="0"/>
                <a:cs typeface="Arial" panose="020B0604020202020204" pitchFamily="34" charset="0"/>
              </a:rPr>
              <a:t> because rivers (3) </a:t>
            </a:r>
            <a:r>
              <a:rPr lang="en-US" sz="2800">
                <a:solidFill>
                  <a:schemeClr val="bg1"/>
                </a:solidFill>
                <a:latin typeface="Times New Roman" panose="02020603050405020304" pitchFamily="18" charset="0"/>
              </a:rPr>
              <a:t>have risen.</a:t>
            </a:r>
            <a:r>
              <a:rPr lang="en-US" sz="2800">
                <a:solidFill>
                  <a:srgbClr val="FF0000"/>
                </a:solidFill>
                <a:latin typeface="Times New Roman" panose="02020603050405020304" pitchFamily="18" charset="0"/>
              </a:rPr>
              <a:t> </a:t>
            </a:r>
            <a:r>
              <a:rPr lang="en-US" sz="2800">
                <a:latin typeface="Times New Roman" panose="02020603050405020304" pitchFamily="18" charset="0"/>
                <a:cs typeface="Arial" panose="020B0604020202020204" pitchFamily="34" charset="0"/>
              </a:rPr>
              <a:t>Some roads in the north-west are under (4) </a:t>
            </a:r>
            <a:r>
              <a:rPr lang="en-US" sz="2800">
                <a:solidFill>
                  <a:schemeClr val="bg1"/>
                </a:solidFill>
                <a:latin typeface="Times New Roman" panose="02020603050405020304" pitchFamily="18" charset="0"/>
              </a:rPr>
              <a:t>two meters</a:t>
            </a:r>
            <a:r>
              <a:rPr lang="en-US" sz="2800">
                <a:latin typeface="Times New Roman" panose="02020603050405020304" pitchFamily="18" charset="0"/>
                <a:cs typeface="Arial" panose="020B0604020202020204" pitchFamily="34" charset="0"/>
              </a:rPr>
              <a:t> of water. The rain (5) </a:t>
            </a:r>
            <a:r>
              <a:rPr lang="en-US" sz="2800">
                <a:solidFill>
                  <a:schemeClr val="bg1"/>
                </a:solidFill>
                <a:latin typeface="Times New Roman" panose="02020603050405020304" pitchFamily="18" charset="0"/>
              </a:rPr>
              <a:t>has stopped</a:t>
            </a:r>
            <a:r>
              <a:rPr lang="en-US" sz="2800">
                <a:latin typeface="Times New Roman" panose="02020603050405020304" pitchFamily="18" charset="0"/>
                <a:cs typeface="Arial" panose="020B0604020202020204" pitchFamily="34" charset="0"/>
              </a:rPr>
              <a:t> at the moment, but it’s still (6)     </a:t>
            </a:r>
            <a:r>
              <a:rPr lang="en-US" sz="2800">
                <a:solidFill>
                  <a:schemeClr val="bg1"/>
                </a:solidFill>
                <a:latin typeface="Times New Roman" panose="02020603050405020304" pitchFamily="18" charset="0"/>
              </a:rPr>
              <a:t>cloudy</a:t>
            </a:r>
            <a:r>
              <a:rPr lang="en-US" sz="2800">
                <a:latin typeface="Times New Roman" panose="02020603050405020304" pitchFamily="18" charset="0"/>
                <a:cs typeface="Arial" panose="020B0604020202020204" pitchFamily="34" charset="0"/>
              </a:rPr>
              <a:t>    and there’s a (7)  </a:t>
            </a:r>
            <a:r>
              <a:rPr lang="en-US" sz="2800">
                <a:solidFill>
                  <a:schemeClr val="bg1"/>
                </a:solidFill>
                <a:latin typeface="Times New Roman" panose="02020603050405020304" pitchFamily="18" charset="0"/>
              </a:rPr>
              <a:t>strong wind</a:t>
            </a:r>
            <a:r>
              <a:rPr lang="en-US" sz="2800">
                <a:latin typeface="Times New Roman" panose="02020603050405020304" pitchFamily="18" charset="0"/>
                <a:cs typeface="Arial" panose="020B0604020202020204" pitchFamily="34" charset="0"/>
              </a:rPr>
              <a:t>  Because of the bad weather, people can’t go out to work. </a:t>
            </a:r>
          </a:p>
        </p:txBody>
      </p:sp>
      <p:sp>
        <p:nvSpPr>
          <p:cNvPr id="19481" name="Rectangle 25"/>
          <p:cNvSpPr>
            <a:spLocks noChangeArrowheads="1"/>
          </p:cNvSpPr>
          <p:nvPr/>
        </p:nvSpPr>
        <p:spPr bwMode="auto">
          <a:xfrm>
            <a:off x="317500" y="1790700"/>
            <a:ext cx="8189913"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Heavy rain during the night (1)</a:t>
            </a:r>
            <a:r>
              <a:rPr lang="en-US" sz="2800">
                <a:latin typeface="Times New Roman" panose="02020603050405020304" pitchFamily="18" charset="0"/>
                <a:cs typeface="Arial" panose="020B0604020202020204" pitchFamily="34" charset="0"/>
              </a:rPr>
              <a:t> </a:t>
            </a:r>
            <a:r>
              <a:rPr lang="en-US" sz="2800">
                <a:solidFill>
                  <a:schemeClr val="bg1"/>
                </a:solidFill>
                <a:latin typeface="Times New Roman" panose="02020603050405020304" pitchFamily="18" charset="0"/>
              </a:rPr>
              <a:t>has caused floods</a:t>
            </a:r>
            <a:r>
              <a:rPr lang="en-US" sz="2800">
                <a:solidFill>
                  <a:srgbClr val="FF0000"/>
                </a:solidFill>
                <a:latin typeface="Times New Roman" panose="02020603050405020304" pitchFamily="18" charset="0"/>
              </a:rPr>
              <a:t> </a:t>
            </a:r>
            <a:r>
              <a:rPr lang="en-US" sz="2800">
                <a:solidFill>
                  <a:srgbClr val="0000FF"/>
                </a:solidFill>
                <a:latin typeface="Times New Roman" panose="02020603050405020304" pitchFamily="18" charset="0"/>
                <a:cs typeface="Arial" panose="020B0604020202020204" pitchFamily="34" charset="0"/>
              </a:rPr>
              <a:t>all over</a:t>
            </a:r>
          </a:p>
        </p:txBody>
      </p:sp>
      <p:sp>
        <p:nvSpPr>
          <p:cNvPr id="19482" name="Rectangle 26"/>
          <p:cNvSpPr>
            <a:spLocks noChangeArrowheads="1"/>
          </p:cNvSpPr>
          <p:nvPr/>
        </p:nvSpPr>
        <p:spPr bwMode="auto">
          <a:xfrm>
            <a:off x="301625" y="2222500"/>
            <a:ext cx="257492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the country today.</a:t>
            </a:r>
          </a:p>
        </p:txBody>
      </p:sp>
      <p:sp>
        <p:nvSpPr>
          <p:cNvPr id="19483" name="Rectangle 27"/>
          <p:cNvSpPr>
            <a:spLocks noChangeArrowheads="1"/>
          </p:cNvSpPr>
          <p:nvPr/>
        </p:nvSpPr>
        <p:spPr bwMode="auto">
          <a:xfrm>
            <a:off x="2967038" y="2224088"/>
            <a:ext cx="5445125"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Many people (2)</a:t>
            </a:r>
            <a:r>
              <a:rPr lang="en-US" sz="2800">
                <a:latin typeface="Times New Roman" panose="02020603050405020304" pitchFamily="18" charset="0"/>
                <a:cs typeface="Arial" panose="020B0604020202020204" pitchFamily="34" charset="0"/>
              </a:rPr>
              <a:t> </a:t>
            </a:r>
            <a:r>
              <a:rPr lang="en-US" sz="2800">
                <a:solidFill>
                  <a:schemeClr val="bg1"/>
                </a:solidFill>
                <a:latin typeface="Times New Roman" panose="02020603050405020304" pitchFamily="18" charset="0"/>
              </a:rPr>
              <a:t>have left their homes</a:t>
            </a:r>
          </a:p>
        </p:txBody>
      </p:sp>
      <p:sp>
        <p:nvSpPr>
          <p:cNvPr id="19484" name="Rectangle 28"/>
          <p:cNvSpPr>
            <a:spLocks noChangeArrowheads="1"/>
          </p:cNvSpPr>
          <p:nvPr/>
        </p:nvSpPr>
        <p:spPr bwMode="auto">
          <a:xfrm>
            <a:off x="301625" y="2651125"/>
            <a:ext cx="41529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because rivers (3)</a:t>
            </a:r>
            <a:r>
              <a:rPr lang="en-US" sz="2800">
                <a:latin typeface="Times New Roman" panose="02020603050405020304" pitchFamily="18" charset="0"/>
                <a:cs typeface="Arial" panose="020B0604020202020204" pitchFamily="34" charset="0"/>
              </a:rPr>
              <a:t> </a:t>
            </a:r>
            <a:r>
              <a:rPr lang="en-US" sz="2800">
                <a:solidFill>
                  <a:schemeClr val="bg1"/>
                </a:solidFill>
                <a:latin typeface="Times New Roman" panose="02020603050405020304" pitchFamily="18" charset="0"/>
              </a:rPr>
              <a:t>have risen.</a:t>
            </a:r>
          </a:p>
        </p:txBody>
      </p:sp>
      <p:sp>
        <p:nvSpPr>
          <p:cNvPr id="19485" name="Rectangle 29"/>
          <p:cNvSpPr>
            <a:spLocks noChangeArrowheads="1"/>
          </p:cNvSpPr>
          <p:nvPr/>
        </p:nvSpPr>
        <p:spPr bwMode="auto">
          <a:xfrm>
            <a:off x="4543425" y="2651125"/>
            <a:ext cx="41656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Some roads in the north-west</a:t>
            </a:r>
          </a:p>
        </p:txBody>
      </p:sp>
      <p:sp>
        <p:nvSpPr>
          <p:cNvPr id="19486" name="Rectangle 30"/>
          <p:cNvSpPr>
            <a:spLocks noChangeArrowheads="1"/>
          </p:cNvSpPr>
          <p:nvPr/>
        </p:nvSpPr>
        <p:spPr bwMode="auto">
          <a:xfrm>
            <a:off x="301625" y="3076575"/>
            <a:ext cx="4846638"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are under (4)</a:t>
            </a:r>
            <a:r>
              <a:rPr lang="en-US" sz="2800">
                <a:latin typeface="Times New Roman" panose="02020603050405020304" pitchFamily="18" charset="0"/>
                <a:cs typeface="Arial" panose="020B0604020202020204" pitchFamily="34" charset="0"/>
              </a:rPr>
              <a:t> </a:t>
            </a:r>
            <a:r>
              <a:rPr lang="en-US" sz="2800">
                <a:solidFill>
                  <a:schemeClr val="bg1"/>
                </a:solidFill>
                <a:latin typeface="Times New Roman" panose="02020603050405020304" pitchFamily="18" charset="0"/>
              </a:rPr>
              <a:t>two meters</a:t>
            </a:r>
            <a:r>
              <a:rPr lang="en-US" sz="2800">
                <a:latin typeface="Times New Roman" panose="02020603050405020304" pitchFamily="18" charset="0"/>
                <a:cs typeface="Arial" panose="020B0604020202020204" pitchFamily="34" charset="0"/>
              </a:rPr>
              <a:t> </a:t>
            </a:r>
            <a:r>
              <a:rPr lang="en-US" sz="2800">
                <a:solidFill>
                  <a:srgbClr val="0000FF"/>
                </a:solidFill>
                <a:latin typeface="Times New Roman" panose="02020603050405020304" pitchFamily="18" charset="0"/>
                <a:cs typeface="Arial" panose="020B0604020202020204" pitchFamily="34" charset="0"/>
              </a:rPr>
              <a:t>of water.</a:t>
            </a:r>
          </a:p>
        </p:txBody>
      </p:sp>
      <p:sp>
        <p:nvSpPr>
          <p:cNvPr id="19487" name="Rectangle 31"/>
          <p:cNvSpPr>
            <a:spLocks noChangeArrowheads="1"/>
          </p:cNvSpPr>
          <p:nvPr/>
        </p:nvSpPr>
        <p:spPr bwMode="auto">
          <a:xfrm>
            <a:off x="5237163" y="3076575"/>
            <a:ext cx="34544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The rain (5)</a:t>
            </a:r>
            <a:r>
              <a:rPr lang="en-US" sz="2800">
                <a:latin typeface="Times New Roman" panose="02020603050405020304" pitchFamily="18" charset="0"/>
                <a:cs typeface="Arial" panose="020B0604020202020204" pitchFamily="34" charset="0"/>
              </a:rPr>
              <a:t> </a:t>
            </a:r>
            <a:r>
              <a:rPr lang="en-US" sz="2800">
                <a:solidFill>
                  <a:schemeClr val="bg1"/>
                </a:solidFill>
                <a:latin typeface="Times New Roman" panose="02020603050405020304" pitchFamily="18" charset="0"/>
              </a:rPr>
              <a:t>has stopped</a:t>
            </a:r>
          </a:p>
        </p:txBody>
      </p:sp>
      <p:sp>
        <p:nvSpPr>
          <p:cNvPr id="19488" name="Rectangle 32"/>
          <p:cNvSpPr>
            <a:spLocks noChangeArrowheads="1"/>
          </p:cNvSpPr>
          <p:nvPr/>
        </p:nvSpPr>
        <p:spPr bwMode="auto">
          <a:xfrm>
            <a:off x="2162175" y="3933825"/>
            <a:ext cx="63722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buFont typeface="Wingdings" panose="05000000000000000000" pitchFamily="2" charset="2"/>
              <a:buNone/>
            </a:pPr>
            <a:r>
              <a:rPr lang="en-US" sz="2800">
                <a:solidFill>
                  <a:srgbClr val="0000FF"/>
                </a:solidFill>
                <a:latin typeface="Times New Roman" panose="02020603050405020304" pitchFamily="18" charset="0"/>
                <a:cs typeface="Arial" panose="020B0604020202020204" pitchFamily="34" charset="0"/>
              </a:rPr>
              <a:t>Because of the bad weather, people can’t go</a:t>
            </a:r>
          </a:p>
        </p:txBody>
      </p:sp>
      <p:sp>
        <p:nvSpPr>
          <p:cNvPr id="19489" name="Rectangle 33"/>
          <p:cNvSpPr>
            <a:spLocks noChangeArrowheads="1"/>
          </p:cNvSpPr>
          <p:nvPr/>
        </p:nvSpPr>
        <p:spPr bwMode="auto">
          <a:xfrm>
            <a:off x="300038" y="4357688"/>
            <a:ext cx="1728787"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out to work.</a:t>
            </a:r>
          </a:p>
        </p:txBody>
      </p:sp>
      <p:sp>
        <p:nvSpPr>
          <p:cNvPr id="19490" name="Rectangle 34"/>
          <p:cNvSpPr>
            <a:spLocks noChangeArrowheads="1"/>
          </p:cNvSpPr>
          <p:nvPr/>
        </p:nvSpPr>
        <p:spPr bwMode="auto">
          <a:xfrm>
            <a:off x="303213" y="3505200"/>
            <a:ext cx="2119312"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at the moment,</a:t>
            </a:r>
          </a:p>
        </p:txBody>
      </p:sp>
      <p:sp>
        <p:nvSpPr>
          <p:cNvPr id="19491" name="Rectangle 35"/>
          <p:cNvSpPr>
            <a:spLocks noChangeArrowheads="1"/>
          </p:cNvSpPr>
          <p:nvPr/>
        </p:nvSpPr>
        <p:spPr bwMode="auto">
          <a:xfrm>
            <a:off x="2505075" y="3505200"/>
            <a:ext cx="353377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cs typeface="Arial" panose="020B0604020202020204" pitchFamily="34" charset="0"/>
              </a:rPr>
              <a:t>but it’s still (6)</a:t>
            </a:r>
            <a:r>
              <a:rPr lang="en-US" sz="2800">
                <a:latin typeface="Times New Roman" panose="02020603050405020304" pitchFamily="18" charset="0"/>
                <a:cs typeface="Arial" panose="020B0604020202020204" pitchFamily="34" charset="0"/>
              </a:rPr>
              <a:t>     </a:t>
            </a:r>
            <a:r>
              <a:rPr lang="en-US" sz="2800">
                <a:solidFill>
                  <a:schemeClr val="bg1"/>
                </a:solidFill>
                <a:latin typeface="Times New Roman" panose="02020603050405020304" pitchFamily="18" charset="0"/>
              </a:rPr>
              <a:t>cloudy</a:t>
            </a:r>
            <a:endParaRPr lang="en-US" sz="2800">
              <a:solidFill>
                <a:schemeClr val="bg1"/>
              </a:solidFill>
              <a:latin typeface="Times New Roman" panose="02020603050405020304" pitchFamily="18" charset="0"/>
              <a:cs typeface="Arial" panose="020B0604020202020204" pitchFamily="34" charset="0"/>
            </a:endParaRPr>
          </a:p>
        </p:txBody>
      </p:sp>
      <p:sp>
        <p:nvSpPr>
          <p:cNvPr id="19492" name="Rectangle 36"/>
          <p:cNvSpPr>
            <a:spLocks noChangeArrowheads="1"/>
          </p:cNvSpPr>
          <p:nvPr/>
        </p:nvSpPr>
        <p:spPr bwMode="auto">
          <a:xfrm>
            <a:off x="304800" y="3933825"/>
            <a:ext cx="17780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chemeClr val="bg1"/>
                </a:solidFill>
                <a:latin typeface="Times New Roman" panose="02020603050405020304" pitchFamily="18" charset="0"/>
              </a:rPr>
              <a:t>strong wind.</a:t>
            </a:r>
          </a:p>
        </p:txBody>
      </p:sp>
      <p:sp>
        <p:nvSpPr>
          <p:cNvPr id="19493" name="Rectangle 37"/>
          <p:cNvSpPr>
            <a:spLocks noChangeArrowheads="1"/>
          </p:cNvSpPr>
          <p:nvPr/>
        </p:nvSpPr>
        <p:spPr bwMode="auto">
          <a:xfrm>
            <a:off x="320675" y="1787525"/>
            <a:ext cx="8189913"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Heavy rain during the night (1)</a:t>
            </a:r>
            <a:r>
              <a:rPr lang="en-US" sz="2800">
                <a:latin typeface="Times New Roman" panose="02020603050405020304" pitchFamily="18" charset="0"/>
                <a:cs typeface="Arial" panose="020B0604020202020204" pitchFamily="34" charset="0"/>
              </a:rPr>
              <a:t> </a:t>
            </a:r>
            <a:r>
              <a:rPr lang="en-US" sz="2800">
                <a:solidFill>
                  <a:srgbClr val="FF0000"/>
                </a:solidFill>
                <a:latin typeface="Times New Roman" panose="02020603050405020304" pitchFamily="18" charset="0"/>
              </a:rPr>
              <a:t>has caused floods </a:t>
            </a:r>
            <a:r>
              <a:rPr lang="en-US" sz="2800">
                <a:solidFill>
                  <a:srgbClr val="000099"/>
                </a:solidFill>
                <a:latin typeface="Times New Roman" panose="02020603050405020304" pitchFamily="18" charset="0"/>
                <a:cs typeface="Arial" panose="020B0604020202020204" pitchFamily="34" charset="0"/>
              </a:rPr>
              <a:t>all over</a:t>
            </a:r>
          </a:p>
        </p:txBody>
      </p:sp>
      <p:sp>
        <p:nvSpPr>
          <p:cNvPr id="19494" name="Rectangle 38"/>
          <p:cNvSpPr>
            <a:spLocks noChangeArrowheads="1"/>
          </p:cNvSpPr>
          <p:nvPr/>
        </p:nvSpPr>
        <p:spPr bwMode="auto">
          <a:xfrm>
            <a:off x="304800" y="2219325"/>
            <a:ext cx="257492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the country today.</a:t>
            </a:r>
          </a:p>
        </p:txBody>
      </p:sp>
      <p:sp>
        <p:nvSpPr>
          <p:cNvPr id="19495" name="Rectangle 39"/>
          <p:cNvSpPr>
            <a:spLocks noChangeArrowheads="1"/>
          </p:cNvSpPr>
          <p:nvPr/>
        </p:nvSpPr>
        <p:spPr bwMode="auto">
          <a:xfrm>
            <a:off x="2962275" y="2224088"/>
            <a:ext cx="5445125"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Many people (2)</a:t>
            </a:r>
            <a:r>
              <a:rPr lang="en-US" sz="2800">
                <a:latin typeface="Times New Roman" panose="02020603050405020304" pitchFamily="18" charset="0"/>
                <a:cs typeface="Arial" panose="020B0604020202020204" pitchFamily="34" charset="0"/>
              </a:rPr>
              <a:t> </a:t>
            </a:r>
            <a:r>
              <a:rPr lang="en-US" sz="2800">
                <a:solidFill>
                  <a:srgbClr val="FF0000"/>
                </a:solidFill>
                <a:latin typeface="Times New Roman" panose="02020603050405020304" pitchFamily="18" charset="0"/>
              </a:rPr>
              <a:t>have left their homes</a:t>
            </a:r>
          </a:p>
        </p:txBody>
      </p:sp>
      <p:sp>
        <p:nvSpPr>
          <p:cNvPr id="19496" name="Rectangle 40"/>
          <p:cNvSpPr>
            <a:spLocks noChangeArrowheads="1"/>
          </p:cNvSpPr>
          <p:nvPr/>
        </p:nvSpPr>
        <p:spPr bwMode="auto">
          <a:xfrm>
            <a:off x="298450" y="2651125"/>
            <a:ext cx="419735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2800">
                <a:solidFill>
                  <a:srgbClr val="000099"/>
                </a:solidFill>
                <a:latin typeface="Times New Roman" panose="02020603050405020304" pitchFamily="18" charset="0"/>
                <a:cs typeface="Arial" panose="020B0604020202020204" pitchFamily="34" charset="0"/>
              </a:rPr>
              <a:t>because rivers (3)</a:t>
            </a:r>
            <a:r>
              <a:rPr lang="en-US" sz="2800">
                <a:latin typeface="Times New Roman" panose="02020603050405020304" pitchFamily="18" charset="0"/>
                <a:cs typeface="Arial" panose="020B0604020202020204" pitchFamily="34" charset="0"/>
              </a:rPr>
              <a:t> </a:t>
            </a:r>
            <a:r>
              <a:rPr lang="en-US" sz="2800">
                <a:solidFill>
                  <a:srgbClr val="FF0000"/>
                </a:solidFill>
                <a:latin typeface="Times New Roman" panose="02020603050405020304" pitchFamily="18" charset="0"/>
              </a:rPr>
              <a:t>have risen.</a:t>
            </a:r>
          </a:p>
        </p:txBody>
      </p:sp>
      <p:sp>
        <p:nvSpPr>
          <p:cNvPr id="19499" name="Rectangle 43"/>
          <p:cNvSpPr>
            <a:spLocks noChangeArrowheads="1"/>
          </p:cNvSpPr>
          <p:nvPr/>
        </p:nvSpPr>
        <p:spPr bwMode="auto">
          <a:xfrm>
            <a:off x="4538663" y="2660650"/>
            <a:ext cx="41656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Some roads in the north-west</a:t>
            </a:r>
          </a:p>
        </p:txBody>
      </p:sp>
      <p:sp>
        <p:nvSpPr>
          <p:cNvPr id="19500" name="Rectangle 44"/>
          <p:cNvSpPr>
            <a:spLocks noChangeArrowheads="1"/>
          </p:cNvSpPr>
          <p:nvPr/>
        </p:nvSpPr>
        <p:spPr bwMode="auto">
          <a:xfrm>
            <a:off x="311150" y="3071813"/>
            <a:ext cx="4846638"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are under (4) </a:t>
            </a:r>
            <a:r>
              <a:rPr lang="en-US" sz="2800">
                <a:solidFill>
                  <a:srgbClr val="FF0000"/>
                </a:solidFill>
                <a:latin typeface="Times New Roman" panose="02020603050405020304" pitchFamily="18" charset="0"/>
              </a:rPr>
              <a:t>two meters</a:t>
            </a:r>
            <a:r>
              <a:rPr lang="en-US" sz="2800">
                <a:solidFill>
                  <a:srgbClr val="000099"/>
                </a:solidFill>
                <a:latin typeface="Times New Roman" panose="02020603050405020304" pitchFamily="18" charset="0"/>
                <a:cs typeface="Arial" panose="020B0604020202020204" pitchFamily="34" charset="0"/>
              </a:rPr>
              <a:t> of water.</a:t>
            </a:r>
          </a:p>
        </p:txBody>
      </p:sp>
      <p:sp>
        <p:nvSpPr>
          <p:cNvPr id="19501" name="Rectangle 45"/>
          <p:cNvSpPr>
            <a:spLocks noChangeArrowheads="1"/>
          </p:cNvSpPr>
          <p:nvPr/>
        </p:nvSpPr>
        <p:spPr bwMode="auto">
          <a:xfrm>
            <a:off x="6310313" y="3462338"/>
            <a:ext cx="2503487"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Times New Roman" panose="02020603050405020304" pitchFamily="18" charset="0"/>
              </a:rPr>
              <a:t>and there’s a (7)</a:t>
            </a:r>
          </a:p>
        </p:txBody>
      </p:sp>
      <p:sp>
        <p:nvSpPr>
          <p:cNvPr id="19502" name="Rectangle 46"/>
          <p:cNvSpPr>
            <a:spLocks noChangeArrowheads="1"/>
          </p:cNvSpPr>
          <p:nvPr/>
        </p:nvSpPr>
        <p:spPr bwMode="auto">
          <a:xfrm>
            <a:off x="5237163" y="3074988"/>
            <a:ext cx="3454400"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The rain (5)</a:t>
            </a:r>
            <a:r>
              <a:rPr lang="en-US" sz="2800">
                <a:latin typeface="Times New Roman" panose="02020603050405020304" pitchFamily="18" charset="0"/>
                <a:cs typeface="Arial" panose="020B0604020202020204" pitchFamily="34" charset="0"/>
              </a:rPr>
              <a:t> </a:t>
            </a:r>
            <a:r>
              <a:rPr lang="en-US" sz="2800">
                <a:solidFill>
                  <a:srgbClr val="FF0000"/>
                </a:solidFill>
                <a:latin typeface="Times New Roman" panose="02020603050405020304" pitchFamily="18" charset="0"/>
              </a:rPr>
              <a:t>has stopped</a:t>
            </a:r>
          </a:p>
        </p:txBody>
      </p:sp>
      <p:sp>
        <p:nvSpPr>
          <p:cNvPr id="19503" name="Rectangle 47"/>
          <p:cNvSpPr>
            <a:spLocks noChangeArrowheads="1"/>
          </p:cNvSpPr>
          <p:nvPr/>
        </p:nvSpPr>
        <p:spPr bwMode="auto">
          <a:xfrm>
            <a:off x="303213" y="3503613"/>
            <a:ext cx="2119312"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at the moment,</a:t>
            </a:r>
          </a:p>
        </p:txBody>
      </p:sp>
      <p:sp>
        <p:nvSpPr>
          <p:cNvPr id="19504" name="Rectangle 48"/>
          <p:cNvSpPr>
            <a:spLocks noChangeArrowheads="1"/>
          </p:cNvSpPr>
          <p:nvPr/>
        </p:nvSpPr>
        <p:spPr bwMode="auto">
          <a:xfrm>
            <a:off x="2505075" y="3503613"/>
            <a:ext cx="3533775"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cs typeface="Arial" panose="020B0604020202020204" pitchFamily="34" charset="0"/>
              </a:rPr>
              <a:t>but it’s still (6)</a:t>
            </a:r>
            <a:r>
              <a:rPr lang="en-US" sz="2800">
                <a:latin typeface="Times New Roman" panose="02020603050405020304" pitchFamily="18" charset="0"/>
                <a:cs typeface="Arial" panose="020B0604020202020204" pitchFamily="34" charset="0"/>
              </a:rPr>
              <a:t>     </a:t>
            </a:r>
            <a:r>
              <a:rPr lang="en-US" sz="2800">
                <a:solidFill>
                  <a:srgbClr val="FF0000"/>
                </a:solidFill>
                <a:latin typeface="Times New Roman" panose="02020603050405020304" pitchFamily="18" charset="0"/>
              </a:rPr>
              <a:t>cloudy</a:t>
            </a:r>
            <a:endParaRPr lang="en-US" sz="2800">
              <a:solidFill>
                <a:srgbClr val="FF0000"/>
              </a:solidFill>
              <a:latin typeface="Times New Roman" panose="02020603050405020304" pitchFamily="18" charset="0"/>
              <a:cs typeface="Arial" panose="020B0604020202020204" pitchFamily="34" charset="0"/>
            </a:endParaRPr>
          </a:p>
        </p:txBody>
      </p:sp>
      <p:sp>
        <p:nvSpPr>
          <p:cNvPr id="19505" name="Rectangle 49"/>
          <p:cNvSpPr>
            <a:spLocks noChangeArrowheads="1"/>
          </p:cNvSpPr>
          <p:nvPr/>
        </p:nvSpPr>
        <p:spPr bwMode="auto">
          <a:xfrm>
            <a:off x="304800" y="3932238"/>
            <a:ext cx="1778000"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FF0000"/>
                </a:solidFill>
                <a:latin typeface="Times New Roman" panose="02020603050405020304" pitchFamily="18" charset="0"/>
              </a:rPr>
              <a:t>strong wind.</a:t>
            </a:r>
          </a:p>
        </p:txBody>
      </p:sp>
      <p:sp>
        <p:nvSpPr>
          <p:cNvPr id="19506" name="Rectangle 50"/>
          <p:cNvSpPr>
            <a:spLocks noChangeArrowheads="1"/>
          </p:cNvSpPr>
          <p:nvPr/>
        </p:nvSpPr>
        <p:spPr bwMode="auto">
          <a:xfrm>
            <a:off x="6396038" y="3530600"/>
            <a:ext cx="2319337"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99"/>
                </a:solidFill>
                <a:latin typeface="Times New Roman" panose="02020603050405020304" pitchFamily="18" charset="0"/>
              </a:rPr>
              <a:t>and there’s a (7)</a:t>
            </a:r>
          </a:p>
        </p:txBody>
      </p:sp>
      <p:sp>
        <p:nvSpPr>
          <p:cNvPr id="19508" name="AutoShape 52">
            <a:hlinkClick r:id="" action="ppaction://noaction" highlightClick="1"/>
          </p:cNvPr>
          <p:cNvSpPr>
            <a:spLocks noChangeArrowheads="1"/>
          </p:cNvSpPr>
          <p:nvPr/>
        </p:nvSpPr>
        <p:spPr bwMode="auto">
          <a:xfrm>
            <a:off x="-685800" y="-381000"/>
            <a:ext cx="11811000" cy="8229600"/>
          </a:xfrm>
          <a:prstGeom prst="actionButtonBlank">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509" name="Text Box 53"/>
          <p:cNvSpPr txBox="1">
            <a:spLocks noChangeArrowheads="1"/>
          </p:cNvSpPr>
          <p:nvPr/>
        </p:nvSpPr>
        <p:spPr bwMode="auto">
          <a:xfrm>
            <a:off x="242888" y="76200"/>
            <a:ext cx="86629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200" u="sng">
                <a:latin typeface="Times New Roman" panose="02020603050405020304" pitchFamily="18" charset="0"/>
              </a:rPr>
              <a:t>Task 2:</a:t>
            </a:r>
            <a:r>
              <a:rPr lang="en-US" sz="2200">
                <a:solidFill>
                  <a:srgbClr val="FF0000"/>
                </a:solidFill>
                <a:latin typeface="Times New Roman" panose="02020603050405020304" pitchFamily="18" charset="0"/>
              </a:rPr>
              <a:t> </a:t>
            </a:r>
            <a:r>
              <a:rPr lang="en-US" sz="2200" i="1">
                <a:solidFill>
                  <a:srgbClr val="FF0000"/>
                </a:solidFill>
                <a:latin typeface="Times New Roman" panose="02020603050405020304" pitchFamily="18" charset="0"/>
              </a:rPr>
              <a:t>Listen to the radio news stories again and fill in the missing words.</a:t>
            </a:r>
          </a:p>
        </p:txBody>
      </p:sp>
      <p:sp>
        <p:nvSpPr>
          <p:cNvPr id="19510" name="Line 54"/>
          <p:cNvSpPr>
            <a:spLocks noChangeShapeType="1"/>
          </p:cNvSpPr>
          <p:nvPr/>
        </p:nvSpPr>
        <p:spPr bwMode="auto">
          <a:xfrm flipV="1">
            <a:off x="1203325" y="457200"/>
            <a:ext cx="62547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11" name="Line 55"/>
          <p:cNvSpPr>
            <a:spLocks noChangeShapeType="1"/>
          </p:cNvSpPr>
          <p:nvPr/>
        </p:nvSpPr>
        <p:spPr bwMode="auto">
          <a:xfrm>
            <a:off x="5943600" y="457200"/>
            <a:ext cx="265112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blinds(horizontal)">
                                      <p:cBhvr>
                                        <p:cTn id="7" dur="500"/>
                                        <p:tgtEl>
                                          <p:spTgt spid="280579">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0579">
                                            <p:txEl>
                                              <p:pRg st="1" end="1"/>
                                            </p:txEl>
                                          </p:spTgt>
                                        </p:tgtEl>
                                        <p:attrNameLst>
                                          <p:attrName>style.visibility</p:attrName>
                                        </p:attrNameLst>
                                      </p:cBhvr>
                                      <p:to>
                                        <p:strVal val="visible"/>
                                      </p:to>
                                    </p:set>
                                    <p:animEffect transition="in" filter="blinds(horizontal)">
                                      <p:cBhvr>
                                        <p:cTn id="11" dur="500"/>
                                        <p:tgtEl>
                                          <p:spTgt spid="28057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81"/>
                                        </p:tgtEl>
                                        <p:attrNameLst>
                                          <p:attrName>style.visibility</p:attrName>
                                        </p:attrNameLst>
                                      </p:cBhvr>
                                      <p:to>
                                        <p:strVal val="visible"/>
                                      </p:to>
                                    </p:set>
                                    <p:animEffect transition="in" filter="wipe(left)">
                                      <p:cBhvr>
                                        <p:cTn id="16" dur="3000"/>
                                        <p:tgtEl>
                                          <p:spTgt spid="19481"/>
                                        </p:tgtEl>
                                      </p:cBhvr>
                                    </p:animEffect>
                                  </p:childTnLst>
                                  <p:subTnLst>
                                    <p:audio>
                                      <p:cMediaNode>
                                        <p:cTn display="0" masterRel="sameClick">
                                          <p:stCondLst>
                                            <p:cond evt="begin" delay="0">
                                              <p:tn val="14"/>
                                            </p:cond>
                                          </p:stCondLst>
                                          <p:endCondLst>
                                            <p:cond evt="onStopAudio" delay="0">
                                              <p:tgtEl>
                                                <p:sldTgt/>
                                              </p:tgtEl>
                                            </p:cond>
                                          </p:endCondLst>
                                        </p:cTn>
                                        <p:tgtEl>
                                          <p:sndTgt r:embed="rId2" name="Heavy rain- all over.wav"/>
                                        </p:tgtEl>
                                      </p:cMediaNode>
                                    </p:audio>
                                  </p:subTnLst>
                                </p:cTn>
                              </p:par>
                            </p:childTnLst>
                          </p:cTn>
                        </p:par>
                        <p:par>
                          <p:cTn id="17" fill="hold" nodeType="afterGroup">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9482"/>
                                        </p:tgtEl>
                                        <p:attrNameLst>
                                          <p:attrName>style.visibility</p:attrName>
                                        </p:attrNameLst>
                                      </p:cBhvr>
                                      <p:to>
                                        <p:strVal val="visible"/>
                                      </p:to>
                                    </p:set>
                                    <p:animEffect transition="in" filter="wipe(left)">
                                      <p:cBhvr>
                                        <p:cTn id="20" dur="1000"/>
                                        <p:tgtEl>
                                          <p:spTgt spid="19482"/>
                                        </p:tgtEl>
                                      </p:cBhvr>
                                    </p:animEffect>
                                  </p:childTnLst>
                                  <p:subTnLst>
                                    <p:audio>
                                      <p:cMediaNode>
                                        <p:cTn display="0" masterRel="sameClick">
                                          <p:stCondLst>
                                            <p:cond evt="begin" delay="0">
                                              <p:tn val="18"/>
                                            </p:cond>
                                          </p:stCondLst>
                                          <p:endCondLst>
                                            <p:cond evt="onStopAudio" delay="0">
                                              <p:tgtEl>
                                                <p:sldTgt/>
                                              </p:tgtEl>
                                            </p:cond>
                                          </p:endCondLst>
                                        </p:cTn>
                                        <p:tgtEl>
                                          <p:sndTgt r:embed="rId3" name="the country today..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493"/>
                                        </p:tgtEl>
                                        <p:attrNameLst>
                                          <p:attrName>style.visibility</p:attrName>
                                        </p:attrNameLst>
                                      </p:cBhvr>
                                      <p:to>
                                        <p:strVal val="visible"/>
                                      </p:to>
                                    </p:set>
                                    <p:animEffect transition="in" filter="wipe(left)">
                                      <p:cBhvr>
                                        <p:cTn id="25" dur="3000"/>
                                        <p:tgtEl>
                                          <p:spTgt spid="19493"/>
                                        </p:tgtEl>
                                      </p:cBhvr>
                                    </p:animEffect>
                                  </p:childTnLst>
                                  <p:subTnLst>
                                    <p:audio>
                                      <p:cMediaNode>
                                        <p:cTn display="0" masterRel="sameClick">
                                          <p:stCondLst>
                                            <p:cond evt="begin" delay="0">
                                              <p:tn val="23"/>
                                            </p:cond>
                                          </p:stCondLst>
                                          <p:endCondLst>
                                            <p:cond evt="onStopAudio" delay="0">
                                              <p:tgtEl>
                                                <p:sldTgt/>
                                              </p:tgtEl>
                                            </p:cond>
                                          </p:endCondLst>
                                        </p:cTn>
                                        <p:tgtEl>
                                          <p:sndTgt r:embed="rId2" name="Heavy rain- all over.wav"/>
                                        </p:tgtEl>
                                      </p:cMediaNode>
                                    </p:audio>
                                  </p:sub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9494"/>
                                        </p:tgtEl>
                                        <p:attrNameLst>
                                          <p:attrName>style.visibility</p:attrName>
                                        </p:attrNameLst>
                                      </p:cBhvr>
                                      <p:to>
                                        <p:strVal val="visible"/>
                                      </p:to>
                                    </p:set>
                                    <p:animEffect transition="in" filter="wipe(left)">
                                      <p:cBhvr>
                                        <p:cTn id="29" dur="1000"/>
                                        <p:tgtEl>
                                          <p:spTgt spid="19494"/>
                                        </p:tgtEl>
                                      </p:cBhvr>
                                    </p:animEffect>
                                  </p:childTnLst>
                                  <p:subTnLst>
                                    <p:audio>
                                      <p:cMediaNode>
                                        <p:cTn display="0" masterRel="sameClick">
                                          <p:stCondLst>
                                            <p:cond evt="begin" delay="0">
                                              <p:tn val="27"/>
                                            </p:cond>
                                          </p:stCondLst>
                                          <p:endCondLst>
                                            <p:cond evt="onStopAudio" delay="0">
                                              <p:tgtEl>
                                                <p:sldTgt/>
                                              </p:tgtEl>
                                            </p:cond>
                                          </p:endCondLst>
                                        </p:cTn>
                                        <p:tgtEl>
                                          <p:sndTgt r:embed="rId3" name="the country today..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483"/>
                                        </p:tgtEl>
                                        <p:attrNameLst>
                                          <p:attrName>style.visibility</p:attrName>
                                        </p:attrNameLst>
                                      </p:cBhvr>
                                      <p:to>
                                        <p:strVal val="visible"/>
                                      </p:to>
                                    </p:set>
                                    <p:animEffect transition="in" filter="wipe(left)">
                                      <p:cBhvr>
                                        <p:cTn id="34" dur="2000"/>
                                        <p:tgtEl>
                                          <p:spTgt spid="19483"/>
                                        </p:tgtEl>
                                      </p:cBhvr>
                                    </p:animEffect>
                                  </p:childTnLst>
                                  <p:subTnLst>
                                    <p:audio>
                                      <p:cMediaNode>
                                        <p:cTn display="0" masterRel="sameClick">
                                          <p:stCondLst>
                                            <p:cond evt="begin" delay="0">
                                              <p:tn val="32"/>
                                            </p:cond>
                                          </p:stCondLst>
                                          <p:endCondLst>
                                            <p:cond evt="onStopAudio" delay="0">
                                              <p:tgtEl>
                                                <p:sldTgt/>
                                              </p:tgtEl>
                                            </p:cond>
                                          </p:endCondLst>
                                        </p:cTn>
                                        <p:tgtEl>
                                          <p:sndTgt r:embed="rId4" name="Many people - homes.wav"/>
                                        </p:tgtEl>
                                      </p:cMediaNode>
                                    </p:audio>
                                  </p:sub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9484"/>
                                        </p:tgtEl>
                                        <p:attrNameLst>
                                          <p:attrName>style.visibility</p:attrName>
                                        </p:attrNameLst>
                                      </p:cBhvr>
                                      <p:to>
                                        <p:strVal val="visible"/>
                                      </p:to>
                                    </p:set>
                                    <p:animEffect transition="in" filter="wipe(left)">
                                      <p:cBhvr>
                                        <p:cTn id="38" dur="1750"/>
                                        <p:tgtEl>
                                          <p:spTgt spid="19484"/>
                                        </p:tgtEl>
                                      </p:cBhvr>
                                    </p:animEffect>
                                  </p:childTnLst>
                                  <p:subTnLst>
                                    <p:audio>
                                      <p:cMediaNode>
                                        <p:cTn display="0" masterRel="sameClick">
                                          <p:stCondLst>
                                            <p:cond evt="begin" delay="0">
                                              <p:tn val="36"/>
                                            </p:cond>
                                          </p:stCondLst>
                                          <p:endCondLst>
                                            <p:cond evt="onStopAudio" delay="0">
                                              <p:tgtEl>
                                                <p:sldTgt/>
                                              </p:tgtEl>
                                            </p:cond>
                                          </p:endCondLst>
                                        </p:cTn>
                                        <p:tgtEl>
                                          <p:sndTgt r:embed="rId5" name="Because-rise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495"/>
                                        </p:tgtEl>
                                        <p:attrNameLst>
                                          <p:attrName>style.visibility</p:attrName>
                                        </p:attrNameLst>
                                      </p:cBhvr>
                                      <p:to>
                                        <p:strVal val="visible"/>
                                      </p:to>
                                    </p:set>
                                    <p:animEffect transition="in" filter="wipe(left)">
                                      <p:cBhvr>
                                        <p:cTn id="43" dur="2000"/>
                                        <p:tgtEl>
                                          <p:spTgt spid="19495"/>
                                        </p:tgtEl>
                                      </p:cBhvr>
                                    </p:animEffect>
                                  </p:childTnLst>
                                  <p:subTnLst>
                                    <p:audio>
                                      <p:cMediaNode>
                                        <p:cTn display="0" masterRel="sameClick">
                                          <p:stCondLst>
                                            <p:cond evt="begin" delay="0">
                                              <p:tn val="41"/>
                                            </p:cond>
                                          </p:stCondLst>
                                          <p:endCondLst>
                                            <p:cond evt="onStopAudio" delay="0">
                                              <p:tgtEl>
                                                <p:sldTgt/>
                                              </p:tgtEl>
                                            </p:cond>
                                          </p:endCondLst>
                                        </p:cTn>
                                        <p:tgtEl>
                                          <p:sndTgt r:embed="rId4" name="Many people - ho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496"/>
                                        </p:tgtEl>
                                        <p:attrNameLst>
                                          <p:attrName>style.visibility</p:attrName>
                                        </p:attrNameLst>
                                      </p:cBhvr>
                                      <p:to>
                                        <p:strVal val="visible"/>
                                      </p:to>
                                    </p:set>
                                    <p:animEffect transition="in" filter="wipe(left)">
                                      <p:cBhvr>
                                        <p:cTn id="48" dur="2000"/>
                                        <p:tgtEl>
                                          <p:spTgt spid="19496"/>
                                        </p:tgtEl>
                                      </p:cBhvr>
                                    </p:animEffect>
                                  </p:childTnLst>
                                  <p:subTnLst>
                                    <p:audio>
                                      <p:cMediaNode>
                                        <p:cTn display="0" masterRel="sameClick">
                                          <p:stCondLst>
                                            <p:cond evt="begin" delay="0">
                                              <p:tn val="46"/>
                                            </p:cond>
                                          </p:stCondLst>
                                          <p:endCondLst>
                                            <p:cond evt="onStopAudio" delay="0">
                                              <p:tgtEl>
                                                <p:sldTgt/>
                                              </p:tgtEl>
                                            </p:cond>
                                          </p:endCondLst>
                                        </p:cTn>
                                        <p:tgtEl>
                                          <p:sndTgt r:embed="rId5" name="Because-rise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485"/>
                                        </p:tgtEl>
                                        <p:attrNameLst>
                                          <p:attrName>style.visibility</p:attrName>
                                        </p:attrNameLst>
                                      </p:cBhvr>
                                      <p:to>
                                        <p:strVal val="visible"/>
                                      </p:to>
                                    </p:set>
                                    <p:animEffect transition="in" filter="wipe(left)">
                                      <p:cBhvr>
                                        <p:cTn id="53" dur="1600"/>
                                        <p:tgtEl>
                                          <p:spTgt spid="19485"/>
                                        </p:tgtEl>
                                      </p:cBhvr>
                                    </p:animEffect>
                                  </p:childTnLst>
                                  <p:subTnLst>
                                    <p:audio>
                                      <p:cMediaNode>
                                        <p:cTn display="0" masterRel="sameClick">
                                          <p:stCondLst>
                                            <p:cond evt="begin" delay="0">
                                              <p:tn val="51"/>
                                            </p:cond>
                                          </p:stCondLst>
                                          <p:endCondLst>
                                            <p:cond evt="onStopAudio" delay="0">
                                              <p:tgtEl>
                                                <p:sldTgt/>
                                              </p:tgtEl>
                                            </p:cond>
                                          </p:endCondLst>
                                        </p:cTn>
                                        <p:tgtEl>
                                          <p:sndTgt r:embed="rId6" name="Some -west.wav"/>
                                        </p:tgtEl>
                                      </p:cMediaNode>
                                    </p:audio>
                                  </p:subTnLst>
                                </p:cTn>
                              </p:par>
                            </p:childTnLst>
                          </p:cTn>
                        </p:par>
                        <p:par>
                          <p:cTn id="54" fill="hold" nodeType="afterGroup">
                            <p:stCondLst>
                              <p:cond delay="1600"/>
                            </p:stCondLst>
                            <p:childTnLst>
                              <p:par>
                                <p:cTn id="55" presetID="22" presetClass="entr" presetSubtype="8" fill="hold" grpId="0" nodeType="afterEffect">
                                  <p:stCondLst>
                                    <p:cond delay="0"/>
                                  </p:stCondLst>
                                  <p:childTnLst>
                                    <p:set>
                                      <p:cBhvr>
                                        <p:cTn id="56" dur="1" fill="hold">
                                          <p:stCondLst>
                                            <p:cond delay="0"/>
                                          </p:stCondLst>
                                        </p:cTn>
                                        <p:tgtEl>
                                          <p:spTgt spid="19486"/>
                                        </p:tgtEl>
                                        <p:attrNameLst>
                                          <p:attrName>style.visibility</p:attrName>
                                        </p:attrNameLst>
                                      </p:cBhvr>
                                      <p:to>
                                        <p:strVal val="visible"/>
                                      </p:to>
                                    </p:set>
                                    <p:animEffect transition="in" filter="wipe(left)">
                                      <p:cBhvr>
                                        <p:cTn id="57" dur="2000"/>
                                        <p:tgtEl>
                                          <p:spTgt spid="19486"/>
                                        </p:tgtEl>
                                      </p:cBhvr>
                                    </p:animEffect>
                                  </p:childTnLst>
                                  <p:subTnLst>
                                    <p:audio>
                                      <p:cMediaNode>
                                        <p:cTn display="0" masterRel="sameClick">
                                          <p:stCondLst>
                                            <p:cond evt="begin" delay="0">
                                              <p:tn val="55"/>
                                            </p:cond>
                                          </p:stCondLst>
                                          <p:endCondLst>
                                            <p:cond evt="onStopAudio" delay="0">
                                              <p:tgtEl>
                                                <p:sldTgt/>
                                              </p:tgtEl>
                                            </p:cond>
                                          </p:endCondLst>
                                        </p:cTn>
                                        <p:tgtEl>
                                          <p:sndTgt r:embed="rId7" name="are under two metres of water.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499"/>
                                        </p:tgtEl>
                                        <p:attrNameLst>
                                          <p:attrName>style.visibility</p:attrName>
                                        </p:attrNameLst>
                                      </p:cBhvr>
                                      <p:to>
                                        <p:strVal val="visible"/>
                                      </p:to>
                                    </p:set>
                                    <p:animEffect transition="in" filter="wipe(left)">
                                      <p:cBhvr>
                                        <p:cTn id="62" dur="1600"/>
                                        <p:tgtEl>
                                          <p:spTgt spid="19499"/>
                                        </p:tgtEl>
                                      </p:cBhvr>
                                    </p:animEffect>
                                  </p:childTnLst>
                                  <p:subTnLst>
                                    <p:audio>
                                      <p:cMediaNode>
                                        <p:cTn display="0" masterRel="sameClick">
                                          <p:stCondLst>
                                            <p:cond evt="begin" delay="0">
                                              <p:tn val="60"/>
                                            </p:cond>
                                          </p:stCondLst>
                                          <p:endCondLst>
                                            <p:cond evt="onStopAudio" delay="0">
                                              <p:tgtEl>
                                                <p:sldTgt/>
                                              </p:tgtEl>
                                            </p:cond>
                                          </p:endCondLst>
                                        </p:cTn>
                                        <p:tgtEl>
                                          <p:sndTgt r:embed="rId6" name="Some -west.wav"/>
                                        </p:tgtEl>
                                      </p:cMediaNode>
                                    </p:audio>
                                  </p:subTnLst>
                                </p:cTn>
                              </p:par>
                            </p:childTnLst>
                          </p:cTn>
                        </p:par>
                        <p:par>
                          <p:cTn id="63" fill="hold" nodeType="afterGroup">
                            <p:stCondLst>
                              <p:cond delay="1600"/>
                            </p:stCondLst>
                            <p:childTnLst>
                              <p:par>
                                <p:cTn id="64" presetID="22" presetClass="entr" presetSubtype="8" fill="hold" grpId="0" nodeType="afterEffect">
                                  <p:stCondLst>
                                    <p:cond delay="0"/>
                                  </p:stCondLst>
                                  <p:childTnLst>
                                    <p:set>
                                      <p:cBhvr>
                                        <p:cTn id="65" dur="1" fill="hold">
                                          <p:stCondLst>
                                            <p:cond delay="0"/>
                                          </p:stCondLst>
                                        </p:cTn>
                                        <p:tgtEl>
                                          <p:spTgt spid="19500"/>
                                        </p:tgtEl>
                                        <p:attrNameLst>
                                          <p:attrName>style.visibility</p:attrName>
                                        </p:attrNameLst>
                                      </p:cBhvr>
                                      <p:to>
                                        <p:strVal val="visible"/>
                                      </p:to>
                                    </p:set>
                                    <p:animEffect transition="in" filter="wipe(left)">
                                      <p:cBhvr>
                                        <p:cTn id="66" dur="2000"/>
                                        <p:tgtEl>
                                          <p:spTgt spid="19500"/>
                                        </p:tgtEl>
                                      </p:cBhvr>
                                    </p:animEffect>
                                  </p:childTnLst>
                                  <p:subTnLst>
                                    <p:audio>
                                      <p:cMediaNode>
                                        <p:cTn display="0" masterRel="sameClick">
                                          <p:stCondLst>
                                            <p:cond evt="begin" delay="0">
                                              <p:tn val="64"/>
                                            </p:cond>
                                          </p:stCondLst>
                                          <p:endCondLst>
                                            <p:cond evt="onStopAudio" delay="0">
                                              <p:tgtEl>
                                                <p:sldTgt/>
                                              </p:tgtEl>
                                            </p:cond>
                                          </p:endCondLst>
                                        </p:cTn>
                                        <p:tgtEl>
                                          <p:sndTgt r:embed="rId7" name="are under two metres of water.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9487"/>
                                        </p:tgtEl>
                                        <p:attrNameLst>
                                          <p:attrName>style.visibility</p:attrName>
                                        </p:attrNameLst>
                                      </p:cBhvr>
                                      <p:to>
                                        <p:strVal val="visible"/>
                                      </p:to>
                                    </p:set>
                                    <p:animEffect transition="in" filter="wipe(left)">
                                      <p:cBhvr>
                                        <p:cTn id="71" dur="1000"/>
                                        <p:tgtEl>
                                          <p:spTgt spid="19487"/>
                                        </p:tgtEl>
                                      </p:cBhvr>
                                    </p:animEffect>
                                  </p:childTnLst>
                                  <p:subTnLst>
                                    <p:audio>
                                      <p:cMediaNode>
                                        <p:cTn display="0" masterRel="sameClick">
                                          <p:stCondLst>
                                            <p:cond evt="begin" delay="0">
                                              <p:tn val="69"/>
                                            </p:cond>
                                          </p:stCondLst>
                                          <p:endCondLst>
                                            <p:cond evt="onStopAudio" delay="0">
                                              <p:tgtEl>
                                                <p:sldTgt/>
                                              </p:tgtEl>
                                            </p:cond>
                                          </p:endCondLst>
                                        </p:cTn>
                                        <p:tgtEl>
                                          <p:sndTgt r:embed="rId8" name="The rain has stopped.wav"/>
                                        </p:tgtEl>
                                      </p:cMediaNode>
                                    </p:audio>
                                  </p:subTnLst>
                                </p:cTn>
                              </p:par>
                            </p:childTnLst>
                          </p:cTn>
                        </p:par>
                        <p:par>
                          <p:cTn id="72" fill="hold" nodeType="afterGroup">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9490"/>
                                        </p:tgtEl>
                                        <p:attrNameLst>
                                          <p:attrName>style.visibility</p:attrName>
                                        </p:attrNameLst>
                                      </p:cBhvr>
                                      <p:to>
                                        <p:strVal val="visible"/>
                                      </p:to>
                                    </p:set>
                                    <p:animEffect transition="in" filter="wipe(left)">
                                      <p:cBhvr>
                                        <p:cTn id="75" dur="750"/>
                                        <p:tgtEl>
                                          <p:spTgt spid="19490"/>
                                        </p:tgtEl>
                                      </p:cBhvr>
                                    </p:animEffect>
                                  </p:childTnLst>
                                  <p:subTnLst>
                                    <p:audio>
                                      <p:cMediaNode>
                                        <p:cTn display="0" masterRel="sameClick">
                                          <p:stCondLst>
                                            <p:cond evt="begin" delay="0">
                                              <p:tn val="73"/>
                                            </p:cond>
                                          </p:stCondLst>
                                          <p:endCondLst>
                                            <p:cond evt="onStopAudio" delay="0">
                                              <p:tgtEl>
                                                <p:sldTgt/>
                                              </p:tgtEl>
                                            </p:cond>
                                          </p:endCondLst>
                                        </p:cTn>
                                        <p:tgtEl>
                                          <p:sndTgt r:embed="rId9" name="at the moment.wav"/>
                                        </p:tgtEl>
                                      </p:cMediaNode>
                                    </p:audio>
                                  </p:subTnLst>
                                </p:cTn>
                              </p:par>
                            </p:childTnLst>
                          </p:cTn>
                        </p:par>
                        <p:par>
                          <p:cTn id="76" fill="hold" nodeType="afterGroup">
                            <p:stCondLst>
                              <p:cond delay="1750"/>
                            </p:stCondLst>
                            <p:childTnLst>
                              <p:par>
                                <p:cTn id="77" presetID="22" presetClass="entr" presetSubtype="8" fill="hold" grpId="0" nodeType="afterEffect">
                                  <p:stCondLst>
                                    <p:cond delay="0"/>
                                  </p:stCondLst>
                                  <p:childTnLst>
                                    <p:set>
                                      <p:cBhvr>
                                        <p:cTn id="78" dur="1" fill="hold">
                                          <p:stCondLst>
                                            <p:cond delay="0"/>
                                          </p:stCondLst>
                                        </p:cTn>
                                        <p:tgtEl>
                                          <p:spTgt spid="19491"/>
                                        </p:tgtEl>
                                        <p:attrNameLst>
                                          <p:attrName>style.visibility</p:attrName>
                                        </p:attrNameLst>
                                      </p:cBhvr>
                                      <p:to>
                                        <p:strVal val="visible"/>
                                      </p:to>
                                    </p:set>
                                    <p:animEffect transition="in" filter="wipe(left)">
                                      <p:cBhvr>
                                        <p:cTn id="79" dur="1000"/>
                                        <p:tgtEl>
                                          <p:spTgt spid="19491"/>
                                        </p:tgtEl>
                                      </p:cBhvr>
                                    </p:animEffect>
                                  </p:childTnLst>
                                  <p:subTnLst>
                                    <p:audio>
                                      <p:cMediaNode>
                                        <p:cTn display="0" masterRel="sameClick">
                                          <p:stCondLst>
                                            <p:cond evt="begin" delay="0">
                                              <p:tn val="77"/>
                                            </p:cond>
                                          </p:stCondLst>
                                          <p:endCondLst>
                                            <p:cond evt="onStopAudio" delay="0">
                                              <p:tgtEl>
                                                <p:sldTgt/>
                                              </p:tgtEl>
                                            </p:cond>
                                          </p:endCondLst>
                                        </p:cTn>
                                        <p:tgtEl>
                                          <p:sndTgt r:embed="rId10" name="but it's still cloudy.wav"/>
                                        </p:tgtEl>
                                      </p:cMediaNode>
                                    </p:audio>
                                  </p:subTnLst>
                                </p:cTn>
                              </p:par>
                            </p:childTnLst>
                          </p:cTn>
                        </p:par>
                        <p:par>
                          <p:cTn id="80" fill="hold" nodeType="afterGroup">
                            <p:stCondLst>
                              <p:cond delay="2750"/>
                            </p:stCondLst>
                            <p:childTnLst>
                              <p:par>
                                <p:cTn id="81" presetID="22" presetClass="entr" presetSubtype="8" fill="hold" grpId="0" nodeType="afterEffect">
                                  <p:stCondLst>
                                    <p:cond delay="0"/>
                                  </p:stCondLst>
                                  <p:childTnLst>
                                    <p:set>
                                      <p:cBhvr>
                                        <p:cTn id="82" dur="1" fill="hold">
                                          <p:stCondLst>
                                            <p:cond delay="0"/>
                                          </p:stCondLst>
                                        </p:cTn>
                                        <p:tgtEl>
                                          <p:spTgt spid="19501"/>
                                        </p:tgtEl>
                                        <p:attrNameLst>
                                          <p:attrName>style.visibility</p:attrName>
                                        </p:attrNameLst>
                                      </p:cBhvr>
                                      <p:to>
                                        <p:strVal val="visible"/>
                                      </p:to>
                                    </p:set>
                                    <p:animEffect transition="in" filter="wipe(left)">
                                      <p:cBhvr>
                                        <p:cTn id="83" dur="500"/>
                                        <p:tgtEl>
                                          <p:spTgt spid="1950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9492"/>
                                        </p:tgtEl>
                                        <p:attrNameLst>
                                          <p:attrName>style.visibility</p:attrName>
                                        </p:attrNameLst>
                                      </p:cBhvr>
                                      <p:to>
                                        <p:strVal val="visible"/>
                                      </p:to>
                                    </p:set>
                                    <p:animEffect transition="in" filter="wipe(left)">
                                      <p:cBhvr>
                                        <p:cTn id="86" dur="2000"/>
                                        <p:tgtEl>
                                          <p:spTgt spid="19492"/>
                                        </p:tgtEl>
                                      </p:cBhvr>
                                    </p:animEffect>
                                  </p:childTnLst>
                                  <p:subTnLst>
                                    <p:audio>
                                      <p:cMediaNode>
                                        <p:cTn display="0" masterRel="sameClick">
                                          <p:stCondLst>
                                            <p:cond evt="begin" delay="0">
                                              <p:tn val="84"/>
                                            </p:cond>
                                          </p:stCondLst>
                                          <p:endCondLst>
                                            <p:cond evt="onStopAudio" delay="0">
                                              <p:tgtEl>
                                                <p:sldTgt/>
                                              </p:tgtEl>
                                            </p:cond>
                                          </p:endCondLst>
                                        </p:cTn>
                                        <p:tgtEl>
                                          <p:sndTgt r:embed="rId11" name="and there's strong wind.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9502"/>
                                        </p:tgtEl>
                                        <p:attrNameLst>
                                          <p:attrName>style.visibility</p:attrName>
                                        </p:attrNameLst>
                                      </p:cBhvr>
                                      <p:to>
                                        <p:strVal val="visible"/>
                                      </p:to>
                                    </p:set>
                                    <p:animEffect transition="in" filter="wipe(left)">
                                      <p:cBhvr>
                                        <p:cTn id="91" dur="1000"/>
                                        <p:tgtEl>
                                          <p:spTgt spid="19502"/>
                                        </p:tgtEl>
                                      </p:cBhvr>
                                    </p:animEffect>
                                  </p:childTnLst>
                                  <p:subTnLst>
                                    <p:audio>
                                      <p:cMediaNode>
                                        <p:cTn display="0" masterRel="sameClick">
                                          <p:stCondLst>
                                            <p:cond evt="begin" delay="0">
                                              <p:tn val="89"/>
                                            </p:cond>
                                          </p:stCondLst>
                                          <p:endCondLst>
                                            <p:cond evt="onStopAudio" delay="0">
                                              <p:tgtEl>
                                                <p:sldTgt/>
                                              </p:tgtEl>
                                            </p:cond>
                                          </p:endCondLst>
                                        </p:cTn>
                                        <p:tgtEl>
                                          <p:sndTgt r:embed="rId8" name="The rain has stopped.wav"/>
                                        </p:tgtEl>
                                      </p:cMediaNode>
                                    </p:audio>
                                  </p:subTnLst>
                                </p:cTn>
                              </p:par>
                            </p:childTnLst>
                          </p:cTn>
                        </p:par>
                        <p:par>
                          <p:cTn id="92" fill="hold" nodeType="afterGroup">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19503"/>
                                        </p:tgtEl>
                                        <p:attrNameLst>
                                          <p:attrName>style.visibility</p:attrName>
                                        </p:attrNameLst>
                                      </p:cBhvr>
                                      <p:to>
                                        <p:strVal val="visible"/>
                                      </p:to>
                                    </p:set>
                                    <p:animEffect transition="in" filter="wipe(left)">
                                      <p:cBhvr>
                                        <p:cTn id="95" dur="750"/>
                                        <p:tgtEl>
                                          <p:spTgt spid="19503"/>
                                        </p:tgtEl>
                                      </p:cBhvr>
                                    </p:animEffect>
                                  </p:childTnLst>
                                  <p:subTnLst>
                                    <p:audio>
                                      <p:cMediaNode>
                                        <p:cTn display="0" masterRel="sameClick">
                                          <p:stCondLst>
                                            <p:cond evt="begin" delay="0">
                                              <p:tn val="93"/>
                                            </p:cond>
                                          </p:stCondLst>
                                          <p:endCondLst>
                                            <p:cond evt="onStopAudio" delay="0">
                                              <p:tgtEl>
                                                <p:sldTgt/>
                                              </p:tgtEl>
                                            </p:cond>
                                          </p:endCondLst>
                                        </p:cTn>
                                        <p:tgtEl>
                                          <p:sndTgt r:embed="rId9" name="at the moment.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9504"/>
                                        </p:tgtEl>
                                        <p:attrNameLst>
                                          <p:attrName>style.visibility</p:attrName>
                                        </p:attrNameLst>
                                      </p:cBhvr>
                                      <p:to>
                                        <p:strVal val="visible"/>
                                      </p:to>
                                    </p:set>
                                    <p:animEffect transition="in" filter="wipe(left)">
                                      <p:cBhvr>
                                        <p:cTn id="100" dur="1000"/>
                                        <p:tgtEl>
                                          <p:spTgt spid="19504"/>
                                        </p:tgtEl>
                                      </p:cBhvr>
                                    </p:animEffect>
                                  </p:childTnLst>
                                  <p:subTnLst>
                                    <p:audio>
                                      <p:cMediaNode>
                                        <p:cTn display="0" masterRel="sameClick">
                                          <p:stCondLst>
                                            <p:cond evt="begin" delay="0">
                                              <p:tn val="98"/>
                                            </p:cond>
                                          </p:stCondLst>
                                          <p:endCondLst>
                                            <p:cond evt="onStopAudio" delay="0">
                                              <p:tgtEl>
                                                <p:sldTgt/>
                                              </p:tgtEl>
                                            </p:cond>
                                          </p:endCondLst>
                                        </p:cTn>
                                        <p:tgtEl>
                                          <p:sndTgt r:embed="rId10" name="but it's still cloudy.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9506"/>
                                        </p:tgtEl>
                                        <p:attrNameLst>
                                          <p:attrName>style.visibility</p:attrName>
                                        </p:attrNameLst>
                                      </p:cBhvr>
                                      <p:to>
                                        <p:strVal val="visible"/>
                                      </p:to>
                                    </p:set>
                                    <p:animEffect transition="in" filter="wipe(left)">
                                      <p:cBhvr>
                                        <p:cTn id="105" dur="500"/>
                                        <p:tgtEl>
                                          <p:spTgt spid="1950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9505"/>
                                        </p:tgtEl>
                                        <p:attrNameLst>
                                          <p:attrName>style.visibility</p:attrName>
                                        </p:attrNameLst>
                                      </p:cBhvr>
                                      <p:to>
                                        <p:strVal val="visible"/>
                                      </p:to>
                                    </p:set>
                                    <p:animEffect transition="in" filter="wipe(left)">
                                      <p:cBhvr>
                                        <p:cTn id="108" dur="2000"/>
                                        <p:tgtEl>
                                          <p:spTgt spid="19505"/>
                                        </p:tgtEl>
                                      </p:cBhvr>
                                    </p:animEffect>
                                  </p:childTnLst>
                                  <p:subTnLst>
                                    <p:audio>
                                      <p:cMediaNode>
                                        <p:cTn display="0" masterRel="sameClick">
                                          <p:stCondLst>
                                            <p:cond evt="begin" delay="0">
                                              <p:tn val="106"/>
                                            </p:cond>
                                          </p:stCondLst>
                                          <p:endCondLst>
                                            <p:cond evt="onStopAudio" delay="0">
                                              <p:tgtEl>
                                                <p:sldTgt/>
                                              </p:tgtEl>
                                            </p:cond>
                                          </p:endCondLst>
                                        </p:cTn>
                                        <p:tgtEl>
                                          <p:sndTgt r:embed="rId11" name="and there's strong wind.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9489"/>
                                        </p:tgtEl>
                                        <p:attrNameLst>
                                          <p:attrName>style.visibility</p:attrName>
                                        </p:attrNameLst>
                                      </p:cBhvr>
                                      <p:to>
                                        <p:strVal val="visible"/>
                                      </p:to>
                                    </p:set>
                                    <p:animEffect transition="in" filter="wipe(left)">
                                      <p:cBhvr>
                                        <p:cTn id="113" dur="2000"/>
                                        <p:tgtEl>
                                          <p:spTgt spid="19489"/>
                                        </p:tgtEl>
                                      </p:cBhvr>
                                    </p:animEffect>
                                  </p:childTnLst>
                                  <p:subTnLst>
                                    <p:audio>
                                      <p:cMediaNode>
                                        <p:cTn display="0" masterRel="sameClick">
                                          <p:stCondLst>
                                            <p:cond evt="begin" delay="0">
                                              <p:tn val="111"/>
                                            </p:cond>
                                          </p:stCondLst>
                                          <p:endCondLst>
                                            <p:cond evt="onStopAudio" delay="0">
                                              <p:tgtEl>
                                                <p:sldTgt/>
                                              </p:tgtEl>
                                            </p:cond>
                                          </p:endCondLst>
                                        </p:cTn>
                                        <p:tgtEl>
                                          <p:sndTgt r:embed="rId12" name="Because of....wav"/>
                                        </p:tgtEl>
                                      </p:cMediaNode>
                                    </p:audio>
                                  </p:subTnLst>
                                </p:cTn>
                              </p:par>
                              <p:par>
                                <p:cTn id="114" presetID="22" presetClass="entr" presetSubtype="8" fill="hold" grpId="0" nodeType="withEffect">
                                  <p:stCondLst>
                                    <p:cond delay="0"/>
                                  </p:stCondLst>
                                  <p:childTnLst>
                                    <p:set>
                                      <p:cBhvr>
                                        <p:cTn id="115" dur="1" fill="hold">
                                          <p:stCondLst>
                                            <p:cond delay="0"/>
                                          </p:stCondLst>
                                        </p:cTn>
                                        <p:tgtEl>
                                          <p:spTgt spid="19488"/>
                                        </p:tgtEl>
                                        <p:attrNameLst>
                                          <p:attrName>style.visibility</p:attrName>
                                        </p:attrNameLst>
                                      </p:cBhvr>
                                      <p:to>
                                        <p:strVal val="visible"/>
                                      </p:to>
                                    </p:set>
                                    <p:animEffect transition="in" filter="wipe(left)">
                                      <p:cBhvr>
                                        <p:cTn id="116" dur="500"/>
                                        <p:tgtEl>
                                          <p:spTgt spid="19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P spid="19481" grpId="0" animBg="1"/>
      <p:bldP spid="19482" grpId="0" animBg="1"/>
      <p:bldP spid="19483" grpId="0" animBg="1"/>
      <p:bldP spid="19484" grpId="0"/>
      <p:bldP spid="19485" grpId="0" animBg="1"/>
      <p:bldP spid="19486" grpId="0" animBg="1"/>
      <p:bldP spid="19487" grpId="0" animBg="1"/>
      <p:bldP spid="19488" grpId="0" animBg="1"/>
      <p:bldP spid="19489" grpId="0" animBg="1"/>
      <p:bldP spid="19490" grpId="0" animBg="1"/>
      <p:bldP spid="19491" grpId="0" animBg="1"/>
      <p:bldP spid="19492" grpId="0" animBg="1"/>
      <p:bldP spid="19493" grpId="0" animBg="1"/>
      <p:bldP spid="19494" grpId="0" animBg="1"/>
      <p:bldP spid="19495" grpId="0" animBg="1"/>
      <p:bldP spid="19496" grpId="0" animBg="1"/>
      <p:bldP spid="19499" grpId="0" animBg="1"/>
      <p:bldP spid="19500" grpId="0" animBg="1"/>
      <p:bldP spid="19501" grpId="0" animBg="1"/>
      <p:bldP spid="19502" grpId="0" animBg="1"/>
      <p:bldP spid="19503" grpId="0" animBg="1"/>
      <p:bldP spid="19504" grpId="0" animBg="1"/>
      <p:bldP spid="19505" grpId="0" animBg="1"/>
      <p:bldP spid="195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Rectangle 16"/>
          <p:cNvSpPr>
            <a:spLocks noChangeArrowheads="1"/>
          </p:cNvSpPr>
          <p:nvPr/>
        </p:nvSpPr>
        <p:spPr bwMode="auto">
          <a:xfrm>
            <a:off x="152400" y="1066800"/>
            <a:ext cx="89916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Aft>
                <a:spcPct val="50000"/>
              </a:spcAft>
            </a:pPr>
            <a:r>
              <a:rPr lang="en-US" sz="2800" b="1" i="1">
                <a:solidFill>
                  <a:srgbClr val="FF0000"/>
                </a:solidFill>
                <a:latin typeface="Times New Roman" panose="02020603050405020304" pitchFamily="18" charset="0"/>
              </a:rPr>
              <a:t>90-year-old American woman climbs Mount Whitney</a:t>
            </a:r>
            <a:r>
              <a:rPr lang="en-US" sz="2800">
                <a:solidFill>
                  <a:srgbClr val="FF0000"/>
                </a:solidFill>
                <a:latin typeface="Times New Roman" panose="02020603050405020304" pitchFamily="18" charset="0"/>
              </a:rPr>
              <a:t>   </a:t>
            </a:r>
          </a:p>
          <a:p>
            <a:r>
              <a:rPr lang="en-US" sz="2800">
                <a:latin typeface="Times New Roman" panose="02020603050405020304" pitchFamily="18" charset="0"/>
              </a:rPr>
              <a:t>A ninety-year-old woman  has  climbed  Mount  Whitney     in California for the(1) </a:t>
            </a:r>
            <a:r>
              <a:rPr lang="en-US" sz="2800">
                <a:solidFill>
                  <a:schemeClr val="bg1"/>
                </a:solidFill>
                <a:latin typeface="Times New Roman" panose="02020603050405020304" pitchFamily="18" charset="0"/>
              </a:rPr>
              <a:t>twenty-third</a:t>
            </a:r>
            <a:r>
              <a:rPr lang="en-US" sz="2800">
                <a:latin typeface="Times New Roman" panose="02020603050405020304" pitchFamily="18" charset="0"/>
              </a:rPr>
              <a:t> time. At(2) </a:t>
            </a:r>
            <a:r>
              <a:rPr lang="en-US" sz="2800">
                <a:solidFill>
                  <a:schemeClr val="bg1"/>
                </a:solidFill>
                <a:latin typeface="Times New Roman" panose="02020603050405020304" pitchFamily="18" charset="0"/>
              </a:rPr>
              <a:t>4,418 </a:t>
            </a:r>
            <a:r>
              <a:rPr lang="en-US" sz="2800">
                <a:latin typeface="Times New Roman" panose="02020603050405020304" pitchFamily="18" charset="0"/>
              </a:rPr>
              <a:t>metres,   Mount  Whitney  is  the  highest  mountain  in (3) </a:t>
            </a:r>
            <a:r>
              <a:rPr lang="en-US" sz="2800">
                <a:solidFill>
                  <a:schemeClr val="bg1"/>
                </a:solidFill>
                <a:latin typeface="Times New Roman" panose="02020603050405020304" pitchFamily="18" charset="0"/>
              </a:rPr>
              <a:t>California</a:t>
            </a:r>
            <a:r>
              <a:rPr lang="en-US" sz="2800">
                <a:latin typeface="Times New Roman" panose="02020603050405020304" pitchFamily="18" charset="0"/>
              </a:rPr>
              <a:t>.</a:t>
            </a:r>
            <a:r>
              <a:rPr lang="en-US" sz="2800">
                <a:solidFill>
                  <a:srgbClr val="FF0000"/>
                </a:solidFill>
                <a:latin typeface="Times New Roman" panose="02020603050405020304" pitchFamily="18" charset="0"/>
              </a:rPr>
              <a:t> </a:t>
            </a:r>
            <a:r>
              <a:rPr lang="en-US" sz="2800">
                <a:latin typeface="Times New Roman" panose="02020603050405020304" pitchFamily="18" charset="0"/>
              </a:rPr>
              <a:t> The  woman  says  the  view  from  the  top is (4) </a:t>
            </a:r>
            <a:r>
              <a:rPr lang="en-US" sz="2800">
                <a:solidFill>
                  <a:schemeClr val="bg1"/>
                </a:solidFill>
                <a:latin typeface="Times New Roman" panose="02020603050405020304" pitchFamily="18" charset="0"/>
              </a:rPr>
              <a:t>wonderful</a:t>
            </a:r>
            <a:r>
              <a:rPr lang="en-US" sz="2800">
                <a:latin typeface="Times New Roman" panose="02020603050405020304" pitchFamily="18" charset="0"/>
              </a:rPr>
              <a:t>,      so she tries to climb it often. She also says that the mountain has kept her (5) </a:t>
            </a:r>
            <a:r>
              <a:rPr lang="en-US" sz="2800">
                <a:solidFill>
                  <a:schemeClr val="bg1"/>
                </a:solidFill>
                <a:latin typeface="Times New Roman" panose="02020603050405020304" pitchFamily="18" charset="0"/>
              </a:rPr>
              <a:t>young and healthy</a:t>
            </a:r>
            <a:r>
              <a:rPr lang="en-US" sz="2800">
                <a:latin typeface="Times New Roman" panose="02020603050405020304" pitchFamily="18" charset="0"/>
              </a:rPr>
              <a:t>. In spite of her old age, the woman tries to climb the mountain very often.</a:t>
            </a:r>
          </a:p>
        </p:txBody>
      </p:sp>
      <p:sp>
        <p:nvSpPr>
          <p:cNvPr id="20497" name="Rectangle 17"/>
          <p:cNvSpPr>
            <a:spLocks noChangeArrowheads="1"/>
          </p:cNvSpPr>
          <p:nvPr/>
        </p:nvSpPr>
        <p:spPr bwMode="auto">
          <a:xfrm>
            <a:off x="244475" y="1752600"/>
            <a:ext cx="816927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A ninety-year-old woman  has  climbed  Mount  Whitney</a:t>
            </a:r>
          </a:p>
        </p:txBody>
      </p:sp>
      <p:sp>
        <p:nvSpPr>
          <p:cNvPr id="20498" name="Rectangle 18"/>
          <p:cNvSpPr>
            <a:spLocks noChangeArrowheads="1"/>
          </p:cNvSpPr>
          <p:nvPr/>
        </p:nvSpPr>
        <p:spPr bwMode="auto">
          <a:xfrm>
            <a:off x="244475" y="2181225"/>
            <a:ext cx="590232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in California for the(1)</a:t>
            </a:r>
            <a:r>
              <a:rPr lang="en-US" sz="2800">
                <a:latin typeface="Times New Roman" panose="02020603050405020304" pitchFamily="18" charset="0"/>
              </a:rPr>
              <a:t> </a:t>
            </a:r>
            <a:r>
              <a:rPr lang="en-US" sz="2800">
                <a:solidFill>
                  <a:schemeClr val="bg1"/>
                </a:solidFill>
                <a:latin typeface="Times New Roman" panose="02020603050405020304" pitchFamily="18" charset="0"/>
              </a:rPr>
              <a:t>twenty-third</a:t>
            </a:r>
            <a:r>
              <a:rPr lang="en-US" sz="2800">
                <a:latin typeface="Times New Roman" panose="02020603050405020304" pitchFamily="18" charset="0"/>
              </a:rPr>
              <a:t> </a:t>
            </a:r>
            <a:r>
              <a:rPr lang="en-US" sz="2800">
                <a:solidFill>
                  <a:srgbClr val="0000FF"/>
                </a:solidFill>
                <a:latin typeface="Times New Roman" panose="02020603050405020304" pitchFamily="18" charset="0"/>
              </a:rPr>
              <a:t>time.</a:t>
            </a:r>
          </a:p>
        </p:txBody>
      </p:sp>
      <p:sp>
        <p:nvSpPr>
          <p:cNvPr id="20499" name="Rectangle 19"/>
          <p:cNvSpPr>
            <a:spLocks noChangeArrowheads="1"/>
          </p:cNvSpPr>
          <p:nvPr/>
        </p:nvSpPr>
        <p:spPr bwMode="auto">
          <a:xfrm>
            <a:off x="6232525" y="2179638"/>
            <a:ext cx="2784475"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At(2)</a:t>
            </a:r>
            <a:r>
              <a:rPr lang="en-US" sz="2800">
                <a:latin typeface="Times New Roman" panose="02020603050405020304" pitchFamily="18" charset="0"/>
              </a:rPr>
              <a:t> </a:t>
            </a:r>
            <a:r>
              <a:rPr lang="en-US" sz="2800">
                <a:solidFill>
                  <a:schemeClr val="bg1"/>
                </a:solidFill>
                <a:latin typeface="Times New Roman" panose="02020603050405020304" pitchFamily="18" charset="0"/>
              </a:rPr>
              <a:t>4,418</a:t>
            </a:r>
            <a:r>
              <a:rPr lang="en-US" sz="2800">
                <a:solidFill>
                  <a:srgbClr val="FF0000"/>
                </a:solidFill>
                <a:latin typeface="Times New Roman" panose="02020603050405020304" pitchFamily="18" charset="0"/>
              </a:rPr>
              <a:t> </a:t>
            </a:r>
            <a:r>
              <a:rPr lang="en-US" sz="2800">
                <a:solidFill>
                  <a:srgbClr val="0000FF"/>
                </a:solidFill>
                <a:latin typeface="Times New Roman" panose="02020603050405020304" pitchFamily="18" charset="0"/>
              </a:rPr>
              <a:t>metres,</a:t>
            </a:r>
          </a:p>
        </p:txBody>
      </p:sp>
      <p:sp>
        <p:nvSpPr>
          <p:cNvPr id="20500" name="Rectangle 20"/>
          <p:cNvSpPr>
            <a:spLocks noChangeArrowheads="1"/>
          </p:cNvSpPr>
          <p:nvPr/>
        </p:nvSpPr>
        <p:spPr bwMode="auto">
          <a:xfrm>
            <a:off x="246063" y="2609850"/>
            <a:ext cx="8672512"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Mount  Whitney  is  the  highest  mountain  in (3)</a:t>
            </a:r>
            <a:r>
              <a:rPr lang="en-US" sz="2800">
                <a:latin typeface="Times New Roman" panose="02020603050405020304" pitchFamily="18" charset="0"/>
              </a:rPr>
              <a:t> </a:t>
            </a:r>
            <a:r>
              <a:rPr lang="en-US" sz="2800">
                <a:solidFill>
                  <a:schemeClr val="bg1"/>
                </a:solidFill>
                <a:latin typeface="Times New Roman" panose="02020603050405020304" pitchFamily="18" charset="0"/>
              </a:rPr>
              <a:t>California</a:t>
            </a:r>
            <a:r>
              <a:rPr lang="en-US" sz="2800">
                <a:latin typeface="Times New Roman" panose="02020603050405020304" pitchFamily="18" charset="0"/>
              </a:rPr>
              <a:t>.</a:t>
            </a:r>
          </a:p>
        </p:txBody>
      </p:sp>
      <p:sp>
        <p:nvSpPr>
          <p:cNvPr id="20501" name="Rectangle 21"/>
          <p:cNvSpPr>
            <a:spLocks noChangeArrowheads="1"/>
          </p:cNvSpPr>
          <p:nvPr/>
        </p:nvSpPr>
        <p:spPr bwMode="auto">
          <a:xfrm>
            <a:off x="242888" y="3033713"/>
            <a:ext cx="8628062"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The  woman  says  the  view  from  the  top is (4)</a:t>
            </a:r>
            <a:r>
              <a:rPr lang="en-US" sz="2800">
                <a:latin typeface="Times New Roman" panose="02020603050405020304" pitchFamily="18" charset="0"/>
              </a:rPr>
              <a:t> </a:t>
            </a:r>
            <a:r>
              <a:rPr lang="en-US" sz="2800">
                <a:solidFill>
                  <a:schemeClr val="bg1"/>
                </a:solidFill>
                <a:latin typeface="Times New Roman" panose="02020603050405020304" pitchFamily="18" charset="0"/>
              </a:rPr>
              <a:t>wonderful</a:t>
            </a:r>
            <a:r>
              <a:rPr lang="en-US" sz="2800">
                <a:latin typeface="Times New Roman" panose="02020603050405020304" pitchFamily="18" charset="0"/>
              </a:rPr>
              <a:t>,</a:t>
            </a:r>
          </a:p>
        </p:txBody>
      </p:sp>
      <p:sp>
        <p:nvSpPr>
          <p:cNvPr id="20502" name="Rectangle 22"/>
          <p:cNvSpPr>
            <a:spLocks noChangeArrowheads="1"/>
          </p:cNvSpPr>
          <p:nvPr/>
        </p:nvSpPr>
        <p:spPr bwMode="auto">
          <a:xfrm>
            <a:off x="242888" y="3462338"/>
            <a:ext cx="4033837"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so she tries to climb it often.</a:t>
            </a:r>
          </a:p>
        </p:txBody>
      </p:sp>
      <p:sp>
        <p:nvSpPr>
          <p:cNvPr id="20503" name="Rectangle 23"/>
          <p:cNvSpPr>
            <a:spLocks noChangeArrowheads="1"/>
          </p:cNvSpPr>
          <p:nvPr/>
        </p:nvSpPr>
        <p:spPr bwMode="auto">
          <a:xfrm>
            <a:off x="4368800" y="3465513"/>
            <a:ext cx="4467225"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She also says that the mountain</a:t>
            </a:r>
          </a:p>
        </p:txBody>
      </p:sp>
      <p:sp>
        <p:nvSpPr>
          <p:cNvPr id="20504" name="Rectangle 24"/>
          <p:cNvSpPr>
            <a:spLocks noChangeArrowheads="1"/>
          </p:cNvSpPr>
          <p:nvPr/>
        </p:nvSpPr>
        <p:spPr bwMode="auto">
          <a:xfrm>
            <a:off x="247650" y="3892550"/>
            <a:ext cx="502285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has kept her (5)</a:t>
            </a:r>
            <a:r>
              <a:rPr lang="en-US" sz="2800">
                <a:latin typeface="Times New Roman" panose="02020603050405020304" pitchFamily="18" charset="0"/>
              </a:rPr>
              <a:t> </a:t>
            </a:r>
            <a:r>
              <a:rPr lang="en-US" sz="2800">
                <a:solidFill>
                  <a:schemeClr val="bg1"/>
                </a:solidFill>
                <a:latin typeface="Times New Roman" panose="02020603050405020304" pitchFamily="18" charset="0"/>
              </a:rPr>
              <a:t>young and healthy</a:t>
            </a:r>
            <a:r>
              <a:rPr lang="en-US" sz="2800">
                <a:latin typeface="Times New Roman" panose="02020603050405020304" pitchFamily="18" charset="0"/>
              </a:rPr>
              <a:t>.</a:t>
            </a:r>
          </a:p>
        </p:txBody>
      </p:sp>
      <p:sp>
        <p:nvSpPr>
          <p:cNvPr id="20505" name="Rectangle 25"/>
          <p:cNvSpPr>
            <a:spLocks noChangeArrowheads="1"/>
          </p:cNvSpPr>
          <p:nvPr/>
        </p:nvSpPr>
        <p:spPr bwMode="auto">
          <a:xfrm>
            <a:off x="5360988" y="3889375"/>
            <a:ext cx="319722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In spite of her old age,</a:t>
            </a:r>
          </a:p>
        </p:txBody>
      </p:sp>
      <p:sp>
        <p:nvSpPr>
          <p:cNvPr id="20506" name="Rectangle 26"/>
          <p:cNvSpPr>
            <a:spLocks noChangeArrowheads="1"/>
          </p:cNvSpPr>
          <p:nvPr/>
        </p:nvSpPr>
        <p:spPr bwMode="auto">
          <a:xfrm>
            <a:off x="244475" y="4314825"/>
            <a:ext cx="71120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solidFill>
                  <a:srgbClr val="0000FF"/>
                </a:solidFill>
                <a:latin typeface="Times New Roman" panose="02020603050405020304" pitchFamily="18" charset="0"/>
              </a:rPr>
              <a:t>the woman tries to climb the mountain very often.</a:t>
            </a:r>
          </a:p>
        </p:txBody>
      </p:sp>
      <p:sp>
        <p:nvSpPr>
          <p:cNvPr id="20507" name="Rectangle 27"/>
          <p:cNvSpPr>
            <a:spLocks noChangeArrowheads="1"/>
          </p:cNvSpPr>
          <p:nvPr/>
        </p:nvSpPr>
        <p:spPr bwMode="auto">
          <a:xfrm>
            <a:off x="244475" y="1752600"/>
            <a:ext cx="816927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A ninety-year-old woman  has  climbed  Mount  Whitney</a:t>
            </a:r>
          </a:p>
        </p:txBody>
      </p:sp>
      <p:sp>
        <p:nvSpPr>
          <p:cNvPr id="20508" name="Rectangle 28"/>
          <p:cNvSpPr>
            <a:spLocks noChangeArrowheads="1"/>
          </p:cNvSpPr>
          <p:nvPr/>
        </p:nvSpPr>
        <p:spPr bwMode="auto">
          <a:xfrm>
            <a:off x="244475" y="2181225"/>
            <a:ext cx="590232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in California for the(1) </a:t>
            </a:r>
            <a:r>
              <a:rPr lang="en-US" sz="2800">
                <a:solidFill>
                  <a:srgbClr val="FF0000"/>
                </a:solidFill>
                <a:latin typeface="Times New Roman" panose="02020603050405020304" pitchFamily="18" charset="0"/>
              </a:rPr>
              <a:t>twenty-third</a:t>
            </a:r>
            <a:r>
              <a:rPr lang="en-US" sz="2800">
                <a:latin typeface="Times New Roman" panose="02020603050405020304" pitchFamily="18" charset="0"/>
              </a:rPr>
              <a:t> time.</a:t>
            </a:r>
          </a:p>
        </p:txBody>
      </p:sp>
      <p:sp>
        <p:nvSpPr>
          <p:cNvPr id="20509" name="Rectangle 29"/>
          <p:cNvSpPr>
            <a:spLocks noChangeArrowheads="1"/>
          </p:cNvSpPr>
          <p:nvPr/>
        </p:nvSpPr>
        <p:spPr bwMode="auto">
          <a:xfrm>
            <a:off x="6230938" y="2176463"/>
            <a:ext cx="2784475"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At(2) </a:t>
            </a:r>
            <a:r>
              <a:rPr lang="en-US" sz="2800">
                <a:solidFill>
                  <a:srgbClr val="FF0000"/>
                </a:solidFill>
                <a:latin typeface="Times New Roman" panose="02020603050405020304" pitchFamily="18" charset="0"/>
              </a:rPr>
              <a:t>4,418</a:t>
            </a:r>
            <a:r>
              <a:rPr lang="en-US" sz="2800">
                <a:latin typeface="Times New Roman" panose="02020603050405020304" pitchFamily="18" charset="0"/>
              </a:rPr>
              <a:t> metres,</a:t>
            </a:r>
          </a:p>
        </p:txBody>
      </p:sp>
      <p:sp>
        <p:nvSpPr>
          <p:cNvPr id="20510" name="Rectangle 30"/>
          <p:cNvSpPr>
            <a:spLocks noChangeArrowheads="1"/>
          </p:cNvSpPr>
          <p:nvPr/>
        </p:nvSpPr>
        <p:spPr bwMode="auto">
          <a:xfrm>
            <a:off x="244475" y="2606675"/>
            <a:ext cx="8672513"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Mount  Whitney  is  the  highest  mountain  in (3) </a:t>
            </a:r>
            <a:r>
              <a:rPr lang="en-US" sz="2800">
                <a:solidFill>
                  <a:srgbClr val="FF0000"/>
                </a:solidFill>
                <a:latin typeface="Times New Roman" panose="02020603050405020304" pitchFamily="18" charset="0"/>
              </a:rPr>
              <a:t>California.</a:t>
            </a:r>
          </a:p>
        </p:txBody>
      </p:sp>
      <p:sp>
        <p:nvSpPr>
          <p:cNvPr id="20511" name="Rectangle 31"/>
          <p:cNvSpPr>
            <a:spLocks noChangeArrowheads="1"/>
          </p:cNvSpPr>
          <p:nvPr/>
        </p:nvSpPr>
        <p:spPr bwMode="auto">
          <a:xfrm>
            <a:off x="242888" y="3032125"/>
            <a:ext cx="8628062"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The  woman  says  the  view  from  the  top is (4)</a:t>
            </a:r>
            <a:r>
              <a:rPr lang="en-US" sz="2800">
                <a:solidFill>
                  <a:srgbClr val="FF0000"/>
                </a:solidFill>
                <a:latin typeface="Times New Roman" panose="02020603050405020304" pitchFamily="18" charset="0"/>
              </a:rPr>
              <a:t> wonderful</a:t>
            </a:r>
            <a:r>
              <a:rPr lang="en-US" sz="2800">
                <a:latin typeface="Times New Roman" panose="02020603050405020304" pitchFamily="18" charset="0"/>
              </a:rPr>
              <a:t>,</a:t>
            </a:r>
          </a:p>
        </p:txBody>
      </p:sp>
      <p:sp>
        <p:nvSpPr>
          <p:cNvPr id="20514" name="Rectangle 34"/>
          <p:cNvSpPr>
            <a:spLocks noChangeArrowheads="1"/>
          </p:cNvSpPr>
          <p:nvPr/>
        </p:nvSpPr>
        <p:spPr bwMode="auto">
          <a:xfrm>
            <a:off x="4368800" y="3467100"/>
            <a:ext cx="446722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She also says that the mountain</a:t>
            </a:r>
          </a:p>
        </p:txBody>
      </p:sp>
      <p:sp>
        <p:nvSpPr>
          <p:cNvPr id="20515" name="Rectangle 35"/>
          <p:cNvSpPr>
            <a:spLocks noChangeArrowheads="1"/>
          </p:cNvSpPr>
          <p:nvPr/>
        </p:nvSpPr>
        <p:spPr bwMode="auto">
          <a:xfrm>
            <a:off x="247650" y="3894138"/>
            <a:ext cx="5022850"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has kept her (5) </a:t>
            </a:r>
            <a:r>
              <a:rPr lang="en-US" sz="2800">
                <a:solidFill>
                  <a:srgbClr val="FF0000"/>
                </a:solidFill>
                <a:latin typeface="Times New Roman" panose="02020603050405020304" pitchFamily="18" charset="0"/>
              </a:rPr>
              <a:t>young and healthy</a:t>
            </a:r>
            <a:r>
              <a:rPr lang="en-US" sz="2800">
                <a:latin typeface="Times New Roman" panose="02020603050405020304" pitchFamily="18" charset="0"/>
              </a:rPr>
              <a:t>.</a:t>
            </a:r>
          </a:p>
        </p:txBody>
      </p:sp>
      <p:sp>
        <p:nvSpPr>
          <p:cNvPr id="20516" name="Rectangle 36"/>
          <p:cNvSpPr>
            <a:spLocks noChangeArrowheads="1"/>
          </p:cNvSpPr>
          <p:nvPr/>
        </p:nvSpPr>
        <p:spPr bwMode="auto">
          <a:xfrm>
            <a:off x="241300" y="3454400"/>
            <a:ext cx="4033838"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a:latin typeface="Times New Roman" panose="02020603050405020304" pitchFamily="18" charset="0"/>
              </a:rPr>
              <a:t>so she tries to climb it often.</a:t>
            </a:r>
          </a:p>
        </p:txBody>
      </p:sp>
      <p:sp>
        <p:nvSpPr>
          <p:cNvPr id="20518" name="AutoShape 38">
            <a:hlinkClick r:id="" action="ppaction://noaction" highlightClick="1"/>
          </p:cNvPr>
          <p:cNvSpPr>
            <a:spLocks noChangeArrowheads="1"/>
          </p:cNvSpPr>
          <p:nvPr/>
        </p:nvSpPr>
        <p:spPr bwMode="auto">
          <a:xfrm>
            <a:off x="-1447800" y="-381000"/>
            <a:ext cx="11811000" cy="8229600"/>
          </a:xfrm>
          <a:prstGeom prst="actionButtonBlank">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19" name="Text Box 39"/>
          <p:cNvSpPr txBox="1">
            <a:spLocks noChangeArrowheads="1"/>
          </p:cNvSpPr>
          <p:nvPr/>
        </p:nvSpPr>
        <p:spPr bwMode="auto">
          <a:xfrm>
            <a:off x="242888" y="76200"/>
            <a:ext cx="86629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200" u="sng">
                <a:latin typeface="Times New Roman" panose="02020603050405020304" pitchFamily="18" charset="0"/>
              </a:rPr>
              <a:t>Task 2:</a:t>
            </a:r>
            <a:r>
              <a:rPr lang="en-US" sz="2200">
                <a:solidFill>
                  <a:srgbClr val="FF0000"/>
                </a:solidFill>
                <a:latin typeface="Times New Roman" panose="02020603050405020304" pitchFamily="18" charset="0"/>
              </a:rPr>
              <a:t> </a:t>
            </a:r>
            <a:r>
              <a:rPr lang="en-US" sz="2200" i="1">
                <a:solidFill>
                  <a:srgbClr val="FF0000"/>
                </a:solidFill>
                <a:latin typeface="Times New Roman" panose="02020603050405020304" pitchFamily="18" charset="0"/>
              </a:rPr>
              <a:t>Listen to the radio news stories again and fill in the missing words.</a:t>
            </a:r>
          </a:p>
        </p:txBody>
      </p:sp>
      <p:sp>
        <p:nvSpPr>
          <p:cNvPr id="20520" name="Line 40"/>
          <p:cNvSpPr>
            <a:spLocks noChangeShapeType="1"/>
          </p:cNvSpPr>
          <p:nvPr/>
        </p:nvSpPr>
        <p:spPr bwMode="auto">
          <a:xfrm flipV="1">
            <a:off x="1203325" y="457200"/>
            <a:ext cx="62547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521" name="Line 41"/>
          <p:cNvSpPr>
            <a:spLocks noChangeShapeType="1"/>
          </p:cNvSpPr>
          <p:nvPr/>
        </p:nvSpPr>
        <p:spPr bwMode="auto">
          <a:xfrm>
            <a:off x="5943600" y="457200"/>
            <a:ext cx="2651125" cy="952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wipe(left)">
                                      <p:cBhvr>
                                        <p:cTn id="7" dur="2750"/>
                                        <p:tgtEl>
                                          <p:spTgt spid="20497"/>
                                        </p:tgtEl>
                                      </p:cBhvr>
                                    </p:animEffect>
                                  </p:childTnLst>
                                  <p:subTnLst>
                                    <p:audio>
                                      <p:cMediaNode>
                                        <p:cTn display="0" masterRel="sameClick">
                                          <p:stCondLst>
                                            <p:cond evt="begin" delay="0">
                                              <p:tn val="5"/>
                                            </p:cond>
                                          </p:stCondLst>
                                          <p:endCondLst>
                                            <p:cond evt="onStopAudio" delay="0">
                                              <p:tgtEl>
                                                <p:sldTgt/>
                                              </p:tgtEl>
                                            </p:cond>
                                          </p:endCondLst>
                                        </p:cTn>
                                        <p:tgtEl>
                                          <p:sndTgt r:embed="rId2" name="A ninety-whitney.wav"/>
                                        </p:tgtEl>
                                      </p:cMediaNode>
                                    </p:audio>
                                  </p:subTnLst>
                                </p:cTn>
                              </p:par>
                            </p:childTnLst>
                          </p:cTn>
                        </p:par>
                        <p:par>
                          <p:cTn id="8" fill="hold" nodeType="afterGroup">
                            <p:stCondLst>
                              <p:cond delay="2750"/>
                            </p:stCondLst>
                            <p:childTnLst>
                              <p:par>
                                <p:cTn id="9" presetID="22" presetClass="entr" presetSubtype="8" fill="hold" grpId="0" nodeType="afterEffect">
                                  <p:stCondLst>
                                    <p:cond delay="0"/>
                                  </p:stCondLst>
                                  <p:childTnLst>
                                    <p:set>
                                      <p:cBhvr>
                                        <p:cTn id="10" dur="1" fill="hold">
                                          <p:stCondLst>
                                            <p:cond delay="0"/>
                                          </p:stCondLst>
                                        </p:cTn>
                                        <p:tgtEl>
                                          <p:spTgt spid="20498"/>
                                        </p:tgtEl>
                                        <p:attrNameLst>
                                          <p:attrName>style.visibility</p:attrName>
                                        </p:attrNameLst>
                                      </p:cBhvr>
                                      <p:to>
                                        <p:strVal val="visible"/>
                                      </p:to>
                                    </p:set>
                                    <p:animEffect transition="in" filter="wipe(left)">
                                      <p:cBhvr>
                                        <p:cTn id="11" dur="2000"/>
                                        <p:tgtEl>
                                          <p:spTgt spid="20498"/>
                                        </p:tgtEl>
                                      </p:cBhvr>
                                    </p:animEffect>
                                  </p:childTnLst>
                                  <p:subTnLst>
                                    <p:audio>
                                      <p:cMediaNode>
                                        <p:cTn display="0" masterRel="sameClick">
                                          <p:stCondLst>
                                            <p:cond evt="begin" delay="0">
                                              <p:tn val="9"/>
                                            </p:cond>
                                          </p:stCondLst>
                                          <p:endCondLst>
                                            <p:cond evt="onStopAudio" delay="0">
                                              <p:tgtEl>
                                                <p:sldTgt/>
                                              </p:tgtEl>
                                            </p:cond>
                                          </p:endCondLst>
                                        </p:cTn>
                                        <p:tgtEl>
                                          <p:sndTgt r:embed="rId3" name="twenty third tim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507"/>
                                        </p:tgtEl>
                                        <p:attrNameLst>
                                          <p:attrName>style.visibility</p:attrName>
                                        </p:attrNameLst>
                                      </p:cBhvr>
                                      <p:to>
                                        <p:strVal val="visible"/>
                                      </p:to>
                                    </p:set>
                                    <p:animEffect transition="in" filter="wipe(left)">
                                      <p:cBhvr>
                                        <p:cTn id="16" dur="2750"/>
                                        <p:tgtEl>
                                          <p:spTgt spid="20507"/>
                                        </p:tgtEl>
                                      </p:cBhvr>
                                    </p:animEffect>
                                  </p:childTnLst>
                                  <p:subTnLst>
                                    <p:audio>
                                      <p:cMediaNode>
                                        <p:cTn display="0" masterRel="sameClick">
                                          <p:stCondLst>
                                            <p:cond evt="begin" delay="0">
                                              <p:tn val="14"/>
                                            </p:cond>
                                          </p:stCondLst>
                                          <p:endCondLst>
                                            <p:cond evt="onStopAudio" delay="0">
                                              <p:tgtEl>
                                                <p:sldTgt/>
                                              </p:tgtEl>
                                            </p:cond>
                                          </p:endCondLst>
                                        </p:cTn>
                                        <p:tgtEl>
                                          <p:sndTgt r:embed="rId2" name="A ninety-whitney.wav"/>
                                        </p:tgtEl>
                                      </p:cMediaNode>
                                    </p:audio>
                                  </p:subTnLst>
                                </p:cTn>
                              </p:par>
                            </p:childTnLst>
                          </p:cTn>
                        </p:par>
                        <p:par>
                          <p:cTn id="17" fill="hold" nodeType="afterGroup">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0508"/>
                                        </p:tgtEl>
                                        <p:attrNameLst>
                                          <p:attrName>style.visibility</p:attrName>
                                        </p:attrNameLst>
                                      </p:cBhvr>
                                      <p:to>
                                        <p:strVal val="visible"/>
                                      </p:to>
                                    </p:set>
                                    <p:animEffect transition="in" filter="wipe(left)">
                                      <p:cBhvr>
                                        <p:cTn id="20" dur="2000"/>
                                        <p:tgtEl>
                                          <p:spTgt spid="20508"/>
                                        </p:tgtEl>
                                      </p:cBhvr>
                                    </p:animEffect>
                                  </p:childTnLst>
                                  <p:subTnLst>
                                    <p:audio>
                                      <p:cMediaNode>
                                        <p:cTn display="0" masterRel="sameClick">
                                          <p:stCondLst>
                                            <p:cond evt="begin" delay="0">
                                              <p:tn val="18"/>
                                            </p:cond>
                                          </p:stCondLst>
                                          <p:endCondLst>
                                            <p:cond evt="onStopAudio" delay="0">
                                              <p:tgtEl>
                                                <p:sldTgt/>
                                              </p:tgtEl>
                                            </p:cond>
                                          </p:endCondLst>
                                        </p:cTn>
                                        <p:tgtEl>
                                          <p:sndTgt r:embed="rId3" name="twenty third tim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499"/>
                                        </p:tgtEl>
                                        <p:attrNameLst>
                                          <p:attrName>style.visibility</p:attrName>
                                        </p:attrNameLst>
                                      </p:cBhvr>
                                      <p:to>
                                        <p:strVal val="visible"/>
                                      </p:to>
                                    </p:set>
                                    <p:animEffect transition="in" filter="wipe(left)">
                                      <p:cBhvr>
                                        <p:cTn id="25" dur="2500"/>
                                        <p:tgtEl>
                                          <p:spTgt spid="20499"/>
                                        </p:tgtEl>
                                      </p:cBhvr>
                                    </p:animEffect>
                                  </p:childTnLst>
                                  <p:subTnLst>
                                    <p:audio>
                                      <p:cMediaNode>
                                        <p:cTn display="0" masterRel="sameClick">
                                          <p:stCondLst>
                                            <p:cond evt="begin" delay="0">
                                              <p:tn val="23"/>
                                            </p:cond>
                                          </p:stCondLst>
                                          <p:endCondLst>
                                            <p:cond evt="onStopAudio" delay="0">
                                              <p:tgtEl>
                                                <p:sldTgt/>
                                              </p:tgtEl>
                                            </p:cond>
                                          </p:endCondLst>
                                        </p:cTn>
                                        <p:tgtEl>
                                          <p:sndTgt r:embed="rId4" name="at 4418m.wav"/>
                                        </p:tgtEl>
                                      </p:cMediaNode>
                                    </p:audio>
                                  </p:sub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0500"/>
                                        </p:tgtEl>
                                        <p:attrNameLst>
                                          <p:attrName>style.visibility</p:attrName>
                                        </p:attrNameLst>
                                      </p:cBhvr>
                                      <p:to>
                                        <p:strVal val="visible"/>
                                      </p:to>
                                    </p:set>
                                    <p:animEffect transition="in" filter="wipe(left)">
                                      <p:cBhvr>
                                        <p:cTn id="29" dur="2000"/>
                                        <p:tgtEl>
                                          <p:spTgt spid="20500"/>
                                        </p:tgtEl>
                                      </p:cBhvr>
                                    </p:animEffect>
                                  </p:childTnLst>
                                  <p:subTnLst>
                                    <p:audio>
                                      <p:cMediaNode>
                                        <p:cTn display="0" masterRel="sameClick">
                                          <p:stCondLst>
                                            <p:cond evt="begin" delay="0">
                                              <p:tn val="27"/>
                                            </p:cond>
                                          </p:stCondLst>
                                          <p:endCondLst>
                                            <p:cond evt="onStopAudio" delay="0">
                                              <p:tgtEl>
                                                <p:sldTgt/>
                                              </p:tgtEl>
                                            </p:cond>
                                          </p:endCondLst>
                                        </p:cTn>
                                        <p:tgtEl>
                                          <p:sndTgt r:embed="rId5" name="Mount- carliforni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509"/>
                                        </p:tgtEl>
                                        <p:attrNameLst>
                                          <p:attrName>style.visibility</p:attrName>
                                        </p:attrNameLst>
                                      </p:cBhvr>
                                      <p:to>
                                        <p:strVal val="visible"/>
                                      </p:to>
                                    </p:set>
                                    <p:animEffect transition="in" filter="wipe(left)">
                                      <p:cBhvr>
                                        <p:cTn id="34" dur="2500"/>
                                        <p:tgtEl>
                                          <p:spTgt spid="20509"/>
                                        </p:tgtEl>
                                      </p:cBhvr>
                                    </p:animEffect>
                                  </p:childTnLst>
                                  <p:subTnLst>
                                    <p:audio>
                                      <p:cMediaNode>
                                        <p:cTn display="0" masterRel="sameClick">
                                          <p:stCondLst>
                                            <p:cond evt="begin" delay="0">
                                              <p:tn val="32"/>
                                            </p:cond>
                                          </p:stCondLst>
                                          <p:endCondLst>
                                            <p:cond evt="onStopAudio" delay="0">
                                              <p:tgtEl>
                                                <p:sldTgt/>
                                              </p:tgtEl>
                                            </p:cond>
                                          </p:endCondLst>
                                        </p:cTn>
                                        <p:tgtEl>
                                          <p:sndTgt r:embed="rId4" name="at 4418m.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510"/>
                                        </p:tgtEl>
                                        <p:attrNameLst>
                                          <p:attrName>style.visibility</p:attrName>
                                        </p:attrNameLst>
                                      </p:cBhvr>
                                      <p:to>
                                        <p:strVal val="visible"/>
                                      </p:to>
                                    </p:set>
                                    <p:animEffect transition="in" filter="wipe(left)">
                                      <p:cBhvr>
                                        <p:cTn id="39" dur="2000"/>
                                        <p:tgtEl>
                                          <p:spTgt spid="20510"/>
                                        </p:tgtEl>
                                      </p:cBhvr>
                                    </p:animEffect>
                                  </p:childTnLst>
                                  <p:subTnLst>
                                    <p:audio>
                                      <p:cMediaNode>
                                        <p:cTn display="0" masterRel="sameClick">
                                          <p:stCondLst>
                                            <p:cond evt="begin" delay="0">
                                              <p:tn val="37"/>
                                            </p:cond>
                                          </p:stCondLst>
                                          <p:endCondLst>
                                            <p:cond evt="onStopAudio" delay="0">
                                              <p:tgtEl>
                                                <p:sldTgt/>
                                              </p:tgtEl>
                                            </p:cond>
                                          </p:endCondLst>
                                        </p:cTn>
                                        <p:tgtEl>
                                          <p:sndTgt r:embed="rId5" name="Mount- carliforni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501"/>
                                        </p:tgtEl>
                                        <p:attrNameLst>
                                          <p:attrName>style.visibility</p:attrName>
                                        </p:attrNameLst>
                                      </p:cBhvr>
                                      <p:to>
                                        <p:strVal val="visible"/>
                                      </p:to>
                                    </p:set>
                                    <p:animEffect transition="in" filter="wipe(left)">
                                      <p:cBhvr>
                                        <p:cTn id="44" dur="2750"/>
                                        <p:tgtEl>
                                          <p:spTgt spid="20501"/>
                                        </p:tgtEl>
                                      </p:cBhvr>
                                    </p:animEffect>
                                  </p:childTnLst>
                                  <p:subTnLst>
                                    <p:audio>
                                      <p:cMediaNode>
                                        <p:cTn display="0" masterRel="sameClick">
                                          <p:stCondLst>
                                            <p:cond evt="begin" delay="0">
                                              <p:tn val="42"/>
                                            </p:cond>
                                          </p:stCondLst>
                                          <p:endCondLst>
                                            <p:cond evt="onStopAudio" delay="0">
                                              <p:tgtEl>
                                                <p:sldTgt/>
                                              </p:tgtEl>
                                            </p:cond>
                                          </p:endCondLst>
                                        </p:cTn>
                                        <p:tgtEl>
                                          <p:sndTgt r:embed="rId6" name="the woman-wonderful.wav"/>
                                        </p:tgtEl>
                                      </p:cMediaNode>
                                    </p:audio>
                                  </p:subTnLst>
                                </p:cTn>
                              </p:par>
                            </p:childTnLst>
                          </p:cTn>
                        </p:par>
                        <p:par>
                          <p:cTn id="45" fill="hold" nodeType="afterGroup">
                            <p:stCondLst>
                              <p:cond delay="2750"/>
                            </p:stCondLst>
                            <p:childTnLst>
                              <p:par>
                                <p:cTn id="46" presetID="22" presetClass="entr" presetSubtype="8" fill="hold" grpId="0" nodeType="afterEffect">
                                  <p:stCondLst>
                                    <p:cond delay="0"/>
                                  </p:stCondLst>
                                  <p:childTnLst>
                                    <p:set>
                                      <p:cBhvr>
                                        <p:cTn id="47" dur="1" fill="hold">
                                          <p:stCondLst>
                                            <p:cond delay="0"/>
                                          </p:stCondLst>
                                        </p:cTn>
                                        <p:tgtEl>
                                          <p:spTgt spid="20502"/>
                                        </p:tgtEl>
                                        <p:attrNameLst>
                                          <p:attrName>style.visibility</p:attrName>
                                        </p:attrNameLst>
                                      </p:cBhvr>
                                      <p:to>
                                        <p:strVal val="visible"/>
                                      </p:to>
                                    </p:set>
                                    <p:animEffect transition="in" filter="wipe(left)">
                                      <p:cBhvr>
                                        <p:cTn id="48" dur="1500"/>
                                        <p:tgtEl>
                                          <p:spTgt spid="20502"/>
                                        </p:tgtEl>
                                      </p:cBhvr>
                                    </p:animEffect>
                                  </p:childTnLst>
                                  <p:subTnLst>
                                    <p:audio>
                                      <p:cMediaNode>
                                        <p:cTn display="0" masterRel="sameClick">
                                          <p:stCondLst>
                                            <p:cond evt="begin" delay="0">
                                              <p:tn val="46"/>
                                            </p:cond>
                                          </p:stCondLst>
                                          <p:endCondLst>
                                            <p:cond evt="onStopAudio" delay="0">
                                              <p:tgtEl>
                                                <p:sldTgt/>
                                              </p:tgtEl>
                                            </p:cond>
                                          </p:endCondLst>
                                        </p:cTn>
                                        <p:tgtEl>
                                          <p:sndTgt r:embed="rId7" name="so she tries -ofte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0511"/>
                                        </p:tgtEl>
                                        <p:attrNameLst>
                                          <p:attrName>style.visibility</p:attrName>
                                        </p:attrNameLst>
                                      </p:cBhvr>
                                      <p:to>
                                        <p:strVal val="visible"/>
                                      </p:to>
                                    </p:set>
                                    <p:animEffect transition="in" filter="wipe(left)">
                                      <p:cBhvr>
                                        <p:cTn id="53" dur="2750"/>
                                        <p:tgtEl>
                                          <p:spTgt spid="20511"/>
                                        </p:tgtEl>
                                      </p:cBhvr>
                                    </p:animEffect>
                                  </p:childTnLst>
                                  <p:subTnLst>
                                    <p:audio>
                                      <p:cMediaNode>
                                        <p:cTn display="0" masterRel="sameClick">
                                          <p:stCondLst>
                                            <p:cond evt="begin" delay="0">
                                              <p:tn val="51"/>
                                            </p:cond>
                                          </p:stCondLst>
                                          <p:endCondLst>
                                            <p:cond evt="onStopAudio" delay="0">
                                              <p:tgtEl>
                                                <p:sldTgt/>
                                              </p:tgtEl>
                                            </p:cond>
                                          </p:endCondLst>
                                        </p:cTn>
                                        <p:tgtEl>
                                          <p:sndTgt r:embed="rId6" name="the woman-wonderful.wav"/>
                                        </p:tgtEl>
                                      </p:cMediaNode>
                                    </p:audio>
                                  </p:subTnLst>
                                </p:cTn>
                              </p:par>
                            </p:childTnLst>
                          </p:cTn>
                        </p:par>
                        <p:par>
                          <p:cTn id="54" fill="hold" nodeType="afterGroup">
                            <p:stCondLst>
                              <p:cond delay="2750"/>
                            </p:stCondLst>
                            <p:childTnLst>
                              <p:par>
                                <p:cTn id="55" presetID="22" presetClass="entr" presetSubtype="8" fill="hold" grpId="0" nodeType="afterEffect">
                                  <p:stCondLst>
                                    <p:cond delay="0"/>
                                  </p:stCondLst>
                                  <p:childTnLst>
                                    <p:set>
                                      <p:cBhvr>
                                        <p:cTn id="56" dur="1" fill="hold">
                                          <p:stCondLst>
                                            <p:cond delay="0"/>
                                          </p:stCondLst>
                                        </p:cTn>
                                        <p:tgtEl>
                                          <p:spTgt spid="20516"/>
                                        </p:tgtEl>
                                        <p:attrNameLst>
                                          <p:attrName>style.visibility</p:attrName>
                                        </p:attrNameLst>
                                      </p:cBhvr>
                                      <p:to>
                                        <p:strVal val="visible"/>
                                      </p:to>
                                    </p:set>
                                    <p:animEffect transition="in" filter="wipe(left)">
                                      <p:cBhvr>
                                        <p:cTn id="57" dur="1500"/>
                                        <p:tgtEl>
                                          <p:spTgt spid="20516"/>
                                        </p:tgtEl>
                                      </p:cBhvr>
                                    </p:animEffect>
                                  </p:childTnLst>
                                  <p:subTnLst>
                                    <p:audio>
                                      <p:cMediaNode>
                                        <p:cTn display="0" masterRel="sameClick">
                                          <p:stCondLst>
                                            <p:cond evt="begin" delay="0">
                                              <p:tn val="55"/>
                                            </p:cond>
                                          </p:stCondLst>
                                          <p:endCondLst>
                                            <p:cond evt="onStopAudio" delay="0">
                                              <p:tgtEl>
                                                <p:sldTgt/>
                                              </p:tgtEl>
                                            </p:cond>
                                          </p:endCondLst>
                                        </p:cTn>
                                        <p:tgtEl>
                                          <p:sndTgt r:embed="rId7" name="so she tries -ofte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503"/>
                                        </p:tgtEl>
                                        <p:attrNameLst>
                                          <p:attrName>style.visibility</p:attrName>
                                        </p:attrNameLst>
                                      </p:cBhvr>
                                      <p:to>
                                        <p:strVal val="visible"/>
                                      </p:to>
                                    </p:set>
                                    <p:animEffect transition="in" filter="wipe(left)">
                                      <p:cBhvr>
                                        <p:cTn id="62" dur="1650"/>
                                        <p:tgtEl>
                                          <p:spTgt spid="20503"/>
                                        </p:tgtEl>
                                      </p:cBhvr>
                                    </p:animEffect>
                                  </p:childTnLst>
                                  <p:subTnLst>
                                    <p:audio>
                                      <p:cMediaNode>
                                        <p:cTn display="0" masterRel="sameClick">
                                          <p:stCondLst>
                                            <p:cond evt="begin" delay="0">
                                              <p:tn val="60"/>
                                            </p:cond>
                                          </p:stCondLst>
                                          <p:endCondLst>
                                            <p:cond evt="onStopAudio" delay="0">
                                              <p:tgtEl>
                                                <p:sldTgt/>
                                              </p:tgtEl>
                                            </p:cond>
                                          </p:endCondLst>
                                        </p:cTn>
                                        <p:tgtEl>
                                          <p:sndTgt r:embed="rId8" name="She also-mountain.wav"/>
                                        </p:tgtEl>
                                      </p:cMediaNode>
                                    </p:audio>
                                  </p:subTnLst>
                                </p:cTn>
                              </p:par>
                            </p:childTnLst>
                          </p:cTn>
                        </p:par>
                        <p:par>
                          <p:cTn id="63" fill="hold" nodeType="afterGroup">
                            <p:stCondLst>
                              <p:cond delay="1650"/>
                            </p:stCondLst>
                            <p:childTnLst>
                              <p:par>
                                <p:cTn id="64" presetID="22" presetClass="entr" presetSubtype="8" fill="hold" grpId="0" nodeType="afterEffect">
                                  <p:stCondLst>
                                    <p:cond delay="0"/>
                                  </p:stCondLst>
                                  <p:childTnLst>
                                    <p:set>
                                      <p:cBhvr>
                                        <p:cTn id="65" dur="1" fill="hold">
                                          <p:stCondLst>
                                            <p:cond delay="0"/>
                                          </p:stCondLst>
                                        </p:cTn>
                                        <p:tgtEl>
                                          <p:spTgt spid="20504"/>
                                        </p:tgtEl>
                                        <p:attrNameLst>
                                          <p:attrName>style.visibility</p:attrName>
                                        </p:attrNameLst>
                                      </p:cBhvr>
                                      <p:to>
                                        <p:strVal val="visible"/>
                                      </p:to>
                                    </p:set>
                                    <p:animEffect transition="in" filter="wipe(left)">
                                      <p:cBhvr>
                                        <p:cTn id="66" dur="1750"/>
                                        <p:tgtEl>
                                          <p:spTgt spid="20504"/>
                                        </p:tgtEl>
                                      </p:cBhvr>
                                    </p:animEffect>
                                  </p:childTnLst>
                                  <p:subTnLst>
                                    <p:audio>
                                      <p:cMediaNode>
                                        <p:cTn display="0" masterRel="sameClick">
                                          <p:stCondLst>
                                            <p:cond evt="begin" delay="0">
                                              <p:tn val="64"/>
                                            </p:cond>
                                          </p:stCondLst>
                                          <p:endCondLst>
                                            <p:cond evt="onStopAudio" delay="0">
                                              <p:tgtEl>
                                                <p:sldTgt/>
                                              </p:tgtEl>
                                            </p:cond>
                                          </p:endCondLst>
                                        </p:cTn>
                                        <p:tgtEl>
                                          <p:sndTgt r:embed="rId9" name="has kept -healthy.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0514"/>
                                        </p:tgtEl>
                                        <p:attrNameLst>
                                          <p:attrName>style.visibility</p:attrName>
                                        </p:attrNameLst>
                                      </p:cBhvr>
                                      <p:to>
                                        <p:strVal val="visible"/>
                                      </p:to>
                                    </p:set>
                                    <p:animEffect transition="in" filter="wipe(left)">
                                      <p:cBhvr>
                                        <p:cTn id="71" dur="1650"/>
                                        <p:tgtEl>
                                          <p:spTgt spid="20514"/>
                                        </p:tgtEl>
                                      </p:cBhvr>
                                    </p:animEffect>
                                  </p:childTnLst>
                                  <p:subTnLst>
                                    <p:audio>
                                      <p:cMediaNode>
                                        <p:cTn display="0" masterRel="sameClick">
                                          <p:stCondLst>
                                            <p:cond evt="begin" delay="0">
                                              <p:tn val="69"/>
                                            </p:cond>
                                          </p:stCondLst>
                                          <p:endCondLst>
                                            <p:cond evt="onStopAudio" delay="0">
                                              <p:tgtEl>
                                                <p:sldTgt/>
                                              </p:tgtEl>
                                            </p:cond>
                                          </p:endCondLst>
                                        </p:cTn>
                                        <p:tgtEl>
                                          <p:sndTgt r:embed="rId8" name="She also-mountain.wav"/>
                                        </p:tgtEl>
                                      </p:cMediaNode>
                                    </p:audio>
                                  </p:subTnLst>
                                </p:cTn>
                              </p:par>
                            </p:childTnLst>
                          </p:cTn>
                        </p:par>
                        <p:par>
                          <p:cTn id="72" fill="hold" nodeType="afterGroup">
                            <p:stCondLst>
                              <p:cond delay="1650"/>
                            </p:stCondLst>
                            <p:childTnLst>
                              <p:par>
                                <p:cTn id="73" presetID="22" presetClass="entr" presetSubtype="8" fill="hold" grpId="0" nodeType="afterEffect">
                                  <p:stCondLst>
                                    <p:cond delay="0"/>
                                  </p:stCondLst>
                                  <p:childTnLst>
                                    <p:set>
                                      <p:cBhvr>
                                        <p:cTn id="74" dur="1" fill="hold">
                                          <p:stCondLst>
                                            <p:cond delay="0"/>
                                          </p:stCondLst>
                                        </p:cTn>
                                        <p:tgtEl>
                                          <p:spTgt spid="20515"/>
                                        </p:tgtEl>
                                        <p:attrNameLst>
                                          <p:attrName>style.visibility</p:attrName>
                                        </p:attrNameLst>
                                      </p:cBhvr>
                                      <p:to>
                                        <p:strVal val="visible"/>
                                      </p:to>
                                    </p:set>
                                    <p:animEffect transition="in" filter="wipe(left)">
                                      <p:cBhvr>
                                        <p:cTn id="75" dur="1750"/>
                                        <p:tgtEl>
                                          <p:spTgt spid="20515"/>
                                        </p:tgtEl>
                                      </p:cBhvr>
                                    </p:animEffect>
                                  </p:childTnLst>
                                  <p:subTnLst>
                                    <p:audio>
                                      <p:cMediaNode>
                                        <p:cTn display="0" masterRel="sameClick">
                                          <p:stCondLst>
                                            <p:cond evt="begin" delay="0">
                                              <p:tn val="73"/>
                                            </p:cond>
                                          </p:stCondLst>
                                          <p:endCondLst>
                                            <p:cond evt="onStopAudio" delay="0">
                                              <p:tgtEl>
                                                <p:sldTgt/>
                                              </p:tgtEl>
                                            </p:cond>
                                          </p:endCondLst>
                                        </p:cTn>
                                        <p:tgtEl>
                                          <p:sndTgt r:embed="rId9" name="has kept -healthy.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0505"/>
                                        </p:tgtEl>
                                        <p:attrNameLst>
                                          <p:attrName>style.visibility</p:attrName>
                                        </p:attrNameLst>
                                      </p:cBhvr>
                                      <p:to>
                                        <p:strVal val="visible"/>
                                      </p:to>
                                    </p:set>
                                    <p:animEffect transition="in" filter="wipe(left)">
                                      <p:cBhvr>
                                        <p:cTn id="80" dur="200"/>
                                        <p:tgtEl>
                                          <p:spTgt spid="2050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506"/>
                                        </p:tgtEl>
                                        <p:attrNameLst>
                                          <p:attrName>style.visibility</p:attrName>
                                        </p:attrNameLst>
                                      </p:cBhvr>
                                      <p:to>
                                        <p:strVal val="visible"/>
                                      </p:to>
                                    </p:set>
                                    <p:animEffect transition="in" filter="wipe(left)">
                                      <p:cBhvr>
                                        <p:cTn id="83" dur="4000"/>
                                        <p:tgtEl>
                                          <p:spTgt spid="20506"/>
                                        </p:tgtEl>
                                      </p:cBhvr>
                                    </p:animEffect>
                                  </p:childTnLst>
                                  <p:subTnLst>
                                    <p:audio>
                                      <p:cMediaNode>
                                        <p:cTn display="0" masterRel="sameClick">
                                          <p:stCondLst>
                                            <p:cond evt="begin" delay="0">
                                              <p:tn val="81"/>
                                            </p:cond>
                                          </p:stCondLst>
                                          <p:endCondLst>
                                            <p:cond evt="onStopAudio" delay="0">
                                              <p:tgtEl>
                                                <p:sldTgt/>
                                              </p:tgtEl>
                                            </p:cond>
                                          </p:endCondLst>
                                        </p:cTn>
                                        <p:tgtEl>
                                          <p:sndTgt r:embed="rId10" name="In spite of....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animBg="1"/>
      <p:bldP spid="20498" grpId="0" animBg="1"/>
      <p:bldP spid="20499" grpId="0" animBg="1"/>
      <p:bldP spid="20500" grpId="0" animBg="1"/>
      <p:bldP spid="20501" grpId="0" animBg="1"/>
      <p:bldP spid="20502" grpId="0" animBg="1"/>
      <p:bldP spid="20503" grpId="0" animBg="1"/>
      <p:bldP spid="20504" grpId="0" animBg="1"/>
      <p:bldP spid="20505" grpId="0" animBg="1"/>
      <p:bldP spid="20506" grpId="0" animBg="1"/>
      <p:bldP spid="20507" grpId="0" animBg="1"/>
      <p:bldP spid="20508" grpId="0" animBg="1"/>
      <p:bldP spid="20509" grpId="0" animBg="1"/>
      <p:bldP spid="20510" grpId="0" animBg="1"/>
      <p:bldP spid="20511" grpId="0" animBg="1"/>
      <p:bldP spid="20514" grpId="0" animBg="1"/>
      <p:bldP spid="20515" grpId="0" animBg="1"/>
      <p:bldP spid="2051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TotalTime>
  <Words>1600</Words>
  <Application>Microsoft Office PowerPoint</Application>
  <PresentationFormat>On-screen Show (4:3)</PresentationFormat>
  <Paragraphs>244</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.VnVogue</vt:lpstr>
      <vt:lpstr>Abdomentality</vt:lpstr>
      <vt:lpstr>Arial</vt:lpstr>
      <vt:lpstr>Calibri</vt:lpstr>
      <vt:lpstr>Times New Roman</vt:lpstr>
      <vt:lpstr>Urban Jungle</vt:lpstr>
      <vt:lpstr>Wingdings</vt:lpstr>
      <vt:lpstr>Wingdings 2</vt:lpstr>
      <vt:lpstr>Default Design</vt:lpstr>
      <vt:lpstr>6_Office Theme</vt:lpstr>
      <vt:lpstr>UNIT 7: THE MASS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Listening- 10CB</dc:title>
  <dc:subject>ENGLISH 10CB</dc:subject>
  <dc:creator>Nguyễn Thị Hồng Anh</dc:creator>
  <cp:lastModifiedBy>hp</cp:lastModifiedBy>
  <cp:revision>388</cp:revision>
  <dcterms:created xsi:type="dcterms:W3CDTF">2011-11-12T03:16:10Z</dcterms:created>
  <dcterms:modified xsi:type="dcterms:W3CDTF">2021-12-03T16:43:56Z</dcterms:modified>
</cp:coreProperties>
</file>